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2B17-39A8-4425-AEB8-C2F6DB8B89B7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4AD3-4984-4066-B05C-E8A3B8238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61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2B17-39A8-4425-AEB8-C2F6DB8B89B7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4AD3-4984-4066-B05C-E8A3B8238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64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2B17-39A8-4425-AEB8-C2F6DB8B89B7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4AD3-4984-4066-B05C-E8A3B8238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9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2B17-39A8-4425-AEB8-C2F6DB8B89B7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4AD3-4984-4066-B05C-E8A3B8238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49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2B17-39A8-4425-AEB8-C2F6DB8B89B7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4AD3-4984-4066-B05C-E8A3B8238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52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2B17-39A8-4425-AEB8-C2F6DB8B89B7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4AD3-4984-4066-B05C-E8A3B8238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6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2B17-39A8-4425-AEB8-C2F6DB8B89B7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4AD3-4984-4066-B05C-E8A3B8238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62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2B17-39A8-4425-AEB8-C2F6DB8B89B7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4AD3-4984-4066-B05C-E8A3B8238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27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2B17-39A8-4425-AEB8-C2F6DB8B89B7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4AD3-4984-4066-B05C-E8A3B8238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17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2B17-39A8-4425-AEB8-C2F6DB8B89B7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4AD3-4984-4066-B05C-E8A3B8238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24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2B17-39A8-4425-AEB8-C2F6DB8B89B7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4AD3-4984-4066-B05C-E8A3B8238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13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B2B17-39A8-4425-AEB8-C2F6DB8B89B7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04AD3-4984-4066-B05C-E8A3B8238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907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0" t="7930" r="7720" b="8049"/>
          <a:stretch/>
        </p:blipFill>
        <p:spPr>
          <a:xfrm>
            <a:off x="7176174" y="4906783"/>
            <a:ext cx="1962228" cy="1969311"/>
          </a:xfrm>
          <a:prstGeom prst="rect">
            <a:avLst/>
          </a:prstGeom>
        </p:spPr>
      </p:pic>
      <p:pic>
        <p:nvPicPr>
          <p:cNvPr id="1032" name="Picture 8" descr="http://1.bp.blogspot.com/_ZretAEayEjU/S9GezWvaB5I/AAAAAAAAB04/YmedGaMLHHg/s1600/cartoon+car000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42643"/>
            <a:ext cx="3131840" cy="2087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how-to-draw-funny-cartoons.com/image-files/cartoon-bicycle-7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53" y="2334403"/>
            <a:ext cx="4115808" cy="2572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codesupplier.com/cartoon%20computer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60"/>
            <a:ext cx="2870036" cy="237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storms.typepad.com/photos/uncategorized/shoes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149" y="4715652"/>
            <a:ext cx="3338909" cy="211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easyvectors.com/assets/images/vectors/afbig/key-lock-hole-clip-art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917" y="2505434"/>
            <a:ext cx="2252406" cy="223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alliwaw.files.wordpress.com/2011/10/outdoor-end-table-cartoon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250406"/>
            <a:ext cx="2883545" cy="222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www.mnsu.edu/media/newsletter/2008-05-07/20080507-02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120" y="56760"/>
            <a:ext cx="2464282" cy="237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70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0" t="7930" r="7720" b="8049"/>
          <a:stretch/>
        </p:blipFill>
        <p:spPr>
          <a:xfrm>
            <a:off x="7176174" y="4906783"/>
            <a:ext cx="1962228" cy="1969311"/>
          </a:xfrm>
          <a:prstGeom prst="rect">
            <a:avLst/>
          </a:prstGeom>
        </p:spPr>
      </p:pic>
      <p:pic>
        <p:nvPicPr>
          <p:cNvPr id="2050" name="Picture 2" descr="http://www.how-to-draw-cartoons-online.com/image-files/cartoon_earth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67"/>
            <a:ext cx="4031432" cy="3644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weekendletter.com/wp-content/uploads/2010/02/Broken-Hear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356992"/>
            <a:ext cx="3744416" cy="327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blogs.smh.com.au/lifestyle/samandthecity/carto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088" y="-1"/>
            <a:ext cx="3278313" cy="3356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35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0" t="7930" r="7720" b="8049"/>
          <a:stretch/>
        </p:blipFill>
        <p:spPr>
          <a:xfrm>
            <a:off x="7176174" y="4906783"/>
            <a:ext cx="1962228" cy="1969311"/>
          </a:xfrm>
          <a:prstGeom prst="rect">
            <a:avLst/>
          </a:prstGeom>
        </p:spPr>
      </p:pic>
      <p:pic>
        <p:nvPicPr>
          <p:cNvPr id="2052" name="Picture 4" descr="http://truefireforgod.com/ManGodGul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961" y="44624"/>
            <a:ext cx="7287447" cy="4862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71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5835244" cy="5508646"/>
          </a:xfrm>
          <a:prstGeom prst="rect">
            <a:avLst/>
          </a:prstGeom>
          <a:noFill/>
        </p:spPr>
      </p:pic>
      <p:grpSp>
        <p:nvGrpSpPr>
          <p:cNvPr id="31" name="Group 28"/>
          <p:cNvGrpSpPr>
            <a:grpSpLocks/>
          </p:cNvGrpSpPr>
          <p:nvPr/>
        </p:nvGrpSpPr>
        <p:grpSpPr bwMode="auto">
          <a:xfrm>
            <a:off x="4283969" y="2564904"/>
            <a:ext cx="6552728" cy="5904656"/>
            <a:chOff x="20518575" y="18946950"/>
            <a:chExt cx="4332600" cy="4332600"/>
          </a:xfrm>
        </p:grpSpPr>
        <p:sp>
          <p:nvSpPr>
            <p:cNvPr id="32" name="Oval 29"/>
            <p:cNvSpPr>
              <a:spLocks noChangeArrowheads="1"/>
            </p:cNvSpPr>
            <p:nvPr/>
          </p:nvSpPr>
          <p:spPr bwMode="auto">
            <a:xfrm>
              <a:off x="20878575" y="19306950"/>
              <a:ext cx="3600000" cy="360000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grpSp>
          <p:nvGrpSpPr>
            <p:cNvPr id="33" name="Group 30"/>
            <p:cNvGrpSpPr>
              <a:grpSpLocks/>
            </p:cNvGrpSpPr>
            <p:nvPr/>
          </p:nvGrpSpPr>
          <p:grpSpPr bwMode="auto">
            <a:xfrm>
              <a:off x="22462575" y="18946950"/>
              <a:ext cx="432000" cy="4320000"/>
              <a:chOff x="22462575" y="18946950"/>
              <a:chExt cx="432000" cy="4320000"/>
            </a:xfrm>
          </p:grpSpPr>
          <p:sp>
            <p:nvSpPr>
              <p:cNvPr id="55" name="Oval 31"/>
              <p:cNvSpPr>
                <a:spLocks noChangeArrowheads="1"/>
              </p:cNvSpPr>
              <p:nvPr/>
            </p:nvSpPr>
            <p:spPr bwMode="auto">
              <a:xfrm>
                <a:off x="22462575" y="189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Oval 32"/>
              <p:cNvSpPr>
                <a:spLocks noChangeArrowheads="1"/>
              </p:cNvSpPr>
              <p:nvPr/>
            </p:nvSpPr>
            <p:spPr bwMode="auto">
              <a:xfrm>
                <a:off x="22462575" y="225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4" name="Group 33"/>
            <p:cNvGrpSpPr>
              <a:grpSpLocks/>
            </p:cNvGrpSpPr>
            <p:nvPr/>
          </p:nvGrpSpPr>
          <p:grpSpPr bwMode="auto">
            <a:xfrm rot="5400000">
              <a:off x="22462575" y="18946950"/>
              <a:ext cx="432000" cy="4320000"/>
              <a:chOff x="22462575" y="18946950"/>
              <a:chExt cx="432000" cy="4320000"/>
            </a:xfrm>
          </p:grpSpPr>
          <p:sp>
            <p:nvSpPr>
              <p:cNvPr id="53" name="Oval 34"/>
              <p:cNvSpPr>
                <a:spLocks noChangeArrowheads="1"/>
              </p:cNvSpPr>
              <p:nvPr/>
            </p:nvSpPr>
            <p:spPr bwMode="auto">
              <a:xfrm>
                <a:off x="22462575" y="189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Oval 35"/>
              <p:cNvSpPr>
                <a:spLocks noChangeArrowheads="1"/>
              </p:cNvSpPr>
              <p:nvPr/>
            </p:nvSpPr>
            <p:spPr bwMode="auto">
              <a:xfrm>
                <a:off x="22462575" y="225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5" name="Group 36"/>
            <p:cNvGrpSpPr>
              <a:grpSpLocks/>
            </p:cNvGrpSpPr>
            <p:nvPr/>
          </p:nvGrpSpPr>
          <p:grpSpPr bwMode="auto">
            <a:xfrm rot="2700000">
              <a:off x="22462575" y="18946950"/>
              <a:ext cx="432000" cy="4320000"/>
              <a:chOff x="22462575" y="18946950"/>
              <a:chExt cx="432000" cy="4320000"/>
            </a:xfrm>
          </p:grpSpPr>
          <p:sp>
            <p:nvSpPr>
              <p:cNvPr id="51" name="Oval 37"/>
              <p:cNvSpPr>
                <a:spLocks noChangeArrowheads="1"/>
              </p:cNvSpPr>
              <p:nvPr/>
            </p:nvSpPr>
            <p:spPr bwMode="auto">
              <a:xfrm>
                <a:off x="22462575" y="189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Oval 38"/>
              <p:cNvSpPr>
                <a:spLocks noChangeArrowheads="1"/>
              </p:cNvSpPr>
              <p:nvPr/>
            </p:nvSpPr>
            <p:spPr bwMode="auto">
              <a:xfrm>
                <a:off x="22462575" y="225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6" name="Group 39"/>
            <p:cNvGrpSpPr>
              <a:grpSpLocks/>
            </p:cNvGrpSpPr>
            <p:nvPr/>
          </p:nvGrpSpPr>
          <p:grpSpPr bwMode="auto">
            <a:xfrm rot="18900000">
              <a:off x="22475175" y="18946950"/>
              <a:ext cx="432000" cy="4320000"/>
              <a:chOff x="22462575" y="18946950"/>
              <a:chExt cx="432000" cy="4320000"/>
            </a:xfrm>
          </p:grpSpPr>
          <p:sp>
            <p:nvSpPr>
              <p:cNvPr id="49" name="Oval 40"/>
              <p:cNvSpPr>
                <a:spLocks noChangeArrowheads="1"/>
              </p:cNvSpPr>
              <p:nvPr/>
            </p:nvSpPr>
            <p:spPr bwMode="auto">
              <a:xfrm>
                <a:off x="22462575" y="189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Oval 41"/>
              <p:cNvSpPr>
                <a:spLocks noChangeArrowheads="1"/>
              </p:cNvSpPr>
              <p:nvPr/>
            </p:nvSpPr>
            <p:spPr bwMode="auto">
              <a:xfrm>
                <a:off x="22462575" y="225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7" name="Group 42"/>
            <p:cNvGrpSpPr>
              <a:grpSpLocks/>
            </p:cNvGrpSpPr>
            <p:nvPr/>
          </p:nvGrpSpPr>
          <p:grpSpPr bwMode="auto">
            <a:xfrm rot="1350000">
              <a:off x="22462575" y="18946950"/>
              <a:ext cx="432000" cy="4320000"/>
              <a:chOff x="22462575" y="18946950"/>
              <a:chExt cx="432000" cy="4320000"/>
            </a:xfrm>
          </p:grpSpPr>
          <p:sp>
            <p:nvSpPr>
              <p:cNvPr id="47" name="Oval 43"/>
              <p:cNvSpPr>
                <a:spLocks noChangeArrowheads="1"/>
              </p:cNvSpPr>
              <p:nvPr/>
            </p:nvSpPr>
            <p:spPr bwMode="auto">
              <a:xfrm>
                <a:off x="22462575" y="189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Oval 44"/>
              <p:cNvSpPr>
                <a:spLocks noChangeArrowheads="1"/>
              </p:cNvSpPr>
              <p:nvPr/>
            </p:nvSpPr>
            <p:spPr bwMode="auto">
              <a:xfrm>
                <a:off x="22462575" y="225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8" name="Group 45"/>
            <p:cNvGrpSpPr>
              <a:grpSpLocks/>
            </p:cNvGrpSpPr>
            <p:nvPr/>
          </p:nvGrpSpPr>
          <p:grpSpPr bwMode="auto">
            <a:xfrm rot="4050000">
              <a:off x="22475175" y="18946950"/>
              <a:ext cx="432000" cy="4320000"/>
              <a:chOff x="22462575" y="18946950"/>
              <a:chExt cx="432000" cy="4320000"/>
            </a:xfrm>
          </p:grpSpPr>
          <p:sp>
            <p:nvSpPr>
              <p:cNvPr id="45" name="Oval 46"/>
              <p:cNvSpPr>
                <a:spLocks noChangeArrowheads="1"/>
              </p:cNvSpPr>
              <p:nvPr/>
            </p:nvSpPr>
            <p:spPr bwMode="auto">
              <a:xfrm>
                <a:off x="22462575" y="189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Oval 47"/>
              <p:cNvSpPr>
                <a:spLocks noChangeArrowheads="1"/>
              </p:cNvSpPr>
              <p:nvPr/>
            </p:nvSpPr>
            <p:spPr bwMode="auto">
              <a:xfrm>
                <a:off x="22462575" y="225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9" name="Group 48"/>
            <p:cNvGrpSpPr>
              <a:grpSpLocks/>
            </p:cNvGrpSpPr>
            <p:nvPr/>
          </p:nvGrpSpPr>
          <p:grpSpPr bwMode="auto">
            <a:xfrm rot="6750000">
              <a:off x="22475175" y="18946950"/>
              <a:ext cx="432000" cy="4320000"/>
              <a:chOff x="22462575" y="18946950"/>
              <a:chExt cx="432000" cy="4320000"/>
            </a:xfrm>
          </p:grpSpPr>
          <p:sp>
            <p:nvSpPr>
              <p:cNvPr id="43" name="Oval 49"/>
              <p:cNvSpPr>
                <a:spLocks noChangeArrowheads="1"/>
              </p:cNvSpPr>
              <p:nvPr/>
            </p:nvSpPr>
            <p:spPr bwMode="auto">
              <a:xfrm>
                <a:off x="22462575" y="189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Oval 50"/>
              <p:cNvSpPr>
                <a:spLocks noChangeArrowheads="1"/>
              </p:cNvSpPr>
              <p:nvPr/>
            </p:nvSpPr>
            <p:spPr bwMode="auto">
              <a:xfrm>
                <a:off x="22462575" y="225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0" name="Group 51"/>
            <p:cNvGrpSpPr>
              <a:grpSpLocks/>
            </p:cNvGrpSpPr>
            <p:nvPr/>
          </p:nvGrpSpPr>
          <p:grpSpPr bwMode="auto">
            <a:xfrm rot="9450000">
              <a:off x="22462575" y="18959550"/>
              <a:ext cx="432000" cy="4320000"/>
              <a:chOff x="22462575" y="18946950"/>
              <a:chExt cx="432000" cy="4320000"/>
            </a:xfrm>
          </p:grpSpPr>
          <p:sp>
            <p:nvSpPr>
              <p:cNvPr id="41" name="Oval 52"/>
              <p:cNvSpPr>
                <a:spLocks noChangeArrowheads="1"/>
              </p:cNvSpPr>
              <p:nvPr/>
            </p:nvSpPr>
            <p:spPr bwMode="auto">
              <a:xfrm>
                <a:off x="22462575" y="189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Oval 53"/>
              <p:cNvSpPr>
                <a:spLocks noChangeArrowheads="1"/>
              </p:cNvSpPr>
              <p:nvPr/>
            </p:nvSpPr>
            <p:spPr bwMode="auto">
              <a:xfrm>
                <a:off x="22462575" y="225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57" name="Text Box 54"/>
          <p:cNvSpPr txBox="1">
            <a:spLocks noChangeArrowheads="1"/>
          </p:cNvSpPr>
          <p:nvPr/>
        </p:nvSpPr>
        <p:spPr bwMode="auto">
          <a:xfrm>
            <a:off x="5625805" y="4221088"/>
            <a:ext cx="3339400" cy="2174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prstClr val="black"/>
                </a:solidFill>
                <a:latin typeface="Jester" pitchFamily="2" charset="0"/>
                <a:cs typeface="Arial" pitchFamily="34" charset="0"/>
              </a:rPr>
              <a:t>St John’s, </a:t>
            </a:r>
            <a:r>
              <a:rPr lang="en-GB" sz="2800" dirty="0" err="1" smtClean="0">
                <a:solidFill>
                  <a:prstClr val="black"/>
                </a:solidFill>
                <a:latin typeface="Jester" pitchFamily="2" charset="0"/>
                <a:cs typeface="Arial" pitchFamily="34" charset="0"/>
              </a:rPr>
              <a:t>Lindow</a:t>
            </a:r>
            <a:endParaRPr lang="en-GB" sz="2800" dirty="0" smtClean="0">
              <a:solidFill>
                <a:prstClr val="black"/>
              </a:solidFill>
              <a:latin typeface="Jester" pitchFamily="2" charset="0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prstClr val="black"/>
                </a:solidFill>
                <a:latin typeface="Jester" pitchFamily="2" charset="0"/>
                <a:cs typeface="Arial" pitchFamily="34" charset="0"/>
              </a:rPr>
              <a:t>Bible Holiday Club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prstClr val="black"/>
                </a:solidFill>
                <a:latin typeface="Jester" pitchFamily="2" charset="0"/>
                <a:cs typeface="Arial" pitchFamily="34" charset="0"/>
              </a:rPr>
              <a:t>Tuesday 28th -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prstClr val="black"/>
                </a:solidFill>
                <a:latin typeface="Jester" pitchFamily="2" charset="0"/>
                <a:cs typeface="Arial" pitchFamily="34" charset="0"/>
              </a:rPr>
              <a:t>Friday 31st August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prstClr val="black"/>
                </a:solidFill>
                <a:latin typeface="Jester" pitchFamily="2" charset="0"/>
                <a:cs typeface="Arial" pitchFamily="34" charset="0"/>
              </a:rPr>
              <a:t>10am to 3pm</a:t>
            </a:r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64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0" t="7930" r="7720" b="8049"/>
          <a:stretch/>
        </p:blipFill>
        <p:spPr>
          <a:xfrm>
            <a:off x="7176174" y="4906783"/>
            <a:ext cx="1962228" cy="196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5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16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Tomlinson</dc:creator>
  <cp:lastModifiedBy>Mark Tomlinson</cp:lastModifiedBy>
  <cp:revision>9</cp:revision>
  <dcterms:created xsi:type="dcterms:W3CDTF">2012-07-04T16:17:42Z</dcterms:created>
  <dcterms:modified xsi:type="dcterms:W3CDTF">2012-07-11T06:53:27Z</dcterms:modified>
</cp:coreProperties>
</file>