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91" r:id="rId4"/>
    <p:sldId id="315" r:id="rId5"/>
    <p:sldId id="264" r:id="rId6"/>
    <p:sldId id="293" r:id="rId7"/>
    <p:sldId id="352" r:id="rId8"/>
    <p:sldId id="360" r:id="rId9"/>
    <p:sldId id="362" r:id="rId10"/>
    <p:sldId id="361" r:id="rId11"/>
    <p:sldId id="263" r:id="rId12"/>
    <p:sldId id="310" r:id="rId13"/>
    <p:sldId id="294" r:id="rId14"/>
    <p:sldId id="289" r:id="rId15"/>
    <p:sldId id="314" r:id="rId16"/>
    <p:sldId id="358" r:id="rId17"/>
    <p:sldId id="265" r:id="rId18"/>
    <p:sldId id="354" r:id="rId19"/>
    <p:sldId id="355" r:id="rId20"/>
    <p:sldId id="356" r:id="rId21"/>
    <p:sldId id="357" r:id="rId22"/>
    <p:sldId id="312" r:id="rId23"/>
    <p:sldId id="316" r:id="rId24"/>
    <p:sldId id="317" r:id="rId25"/>
    <p:sldId id="328" r:id="rId26"/>
    <p:sldId id="329" r:id="rId27"/>
    <p:sldId id="332" r:id="rId28"/>
    <p:sldId id="333" r:id="rId29"/>
    <p:sldId id="331" r:id="rId30"/>
    <p:sldId id="364" r:id="rId31"/>
    <p:sldId id="365" r:id="rId32"/>
    <p:sldId id="334" r:id="rId33"/>
    <p:sldId id="308" r:id="rId34"/>
    <p:sldId id="318" r:id="rId35"/>
    <p:sldId id="351" r:id="rId36"/>
    <p:sldId id="367" r:id="rId37"/>
    <p:sldId id="368" r:id="rId38"/>
    <p:sldId id="371" r:id="rId39"/>
    <p:sldId id="370" r:id="rId40"/>
    <p:sldId id="369" r:id="rId41"/>
    <p:sldId id="372" r:id="rId42"/>
    <p:sldId id="366" r:id="rId43"/>
    <p:sldId id="285" r:id="rId44"/>
    <p:sldId id="286" r:id="rId45"/>
    <p:sldId id="287" r:id="rId46"/>
    <p:sldId id="288" r:id="rId47"/>
    <p:sldId id="353" r:id="rId48"/>
    <p:sldId id="267" r:id="rId49"/>
    <p:sldId id="268" r:id="rId50"/>
    <p:sldId id="269" r:id="rId51"/>
    <p:sldId id="27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8220" r="7423" b="8190"/>
          <a:stretch/>
        </p:blipFill>
        <p:spPr>
          <a:xfrm>
            <a:off x="7126108" y="4869159"/>
            <a:ext cx="2017891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2B17-39A8-4425-AEB8-C2F6DB8B89B7}" type="datetimeFigureOut">
              <a:rPr lang="en-GB" smtClean="0"/>
              <a:t>25/03/2013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4AD3-4984-4066-B05C-E8A3B8238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BB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5661025"/>
            <a:ext cx="2511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21194" y="4087757"/>
            <a:ext cx="3578090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Welcome to .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St Mary’s,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Holiday Bible Club 2013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3037016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16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The </a:t>
            </a:r>
            <a:r>
              <a:rPr lang="en-GB" sz="3600" b="1" cap="small" dirty="0">
                <a:solidFill>
                  <a:srgbClr val="FFFF00"/>
                </a:solidFill>
                <a:latin typeface="Charis SIL"/>
              </a:rPr>
              <a:t>Lord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God commanded him, "You may eat the fruit from any tree in the garden,</a:t>
            </a:r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17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but you must not eat the fruit from the tree which gives the knowledge of good and evil. If you ever eat fruit from that tree, you will die!"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2492896"/>
            <a:ext cx="9143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SIN</a:t>
            </a:r>
          </a:p>
          <a:p>
            <a:pPr algn="ctr"/>
            <a:endParaRPr lang="en-GB" sz="2000" b="1" dirty="0">
              <a:solidFill>
                <a:srgbClr val="FFFF00"/>
              </a:solidFill>
              <a:latin typeface="Charis SIL"/>
            </a:endParaRP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hove off God!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I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’m in charge!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N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o to your rules!</a:t>
            </a:r>
            <a:endParaRPr lang="en-GB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objhyndman.com/musings/files/2012/06/thi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276872"/>
            <a:ext cx="860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baseline="30000" dirty="0">
                <a:solidFill>
                  <a:srgbClr val="FFFF00"/>
                </a:solidFill>
                <a:latin typeface="Charis SIL"/>
              </a:rPr>
              <a:t>17</a:t>
            </a:r>
            <a:r>
              <a:rPr lang="en-GB" sz="4000" b="1" dirty="0">
                <a:solidFill>
                  <a:srgbClr val="FFFF00"/>
                </a:solidFill>
                <a:latin typeface="Charis SIL"/>
              </a:rPr>
              <a:t> Then God said to the man,  </a:t>
            </a:r>
            <a:r>
              <a:rPr lang="en-GB" sz="4000" b="1" dirty="0">
                <a:solidFill>
                  <a:srgbClr val="FFFF00"/>
                </a:solidFill>
              </a:rPr>
              <a:t/>
            </a:r>
            <a:br>
              <a:rPr lang="en-GB" sz="4000" b="1" dirty="0">
                <a:solidFill>
                  <a:srgbClr val="FFFF00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  <a:latin typeface="Charis SIL"/>
              </a:rPr>
              <a:t>"I </a:t>
            </a:r>
            <a:r>
              <a:rPr lang="en-GB" sz="4000" b="1" dirty="0">
                <a:solidFill>
                  <a:srgbClr val="FFFF00"/>
                </a:solidFill>
                <a:latin typeface="Charis SIL"/>
              </a:rPr>
              <a:t>will put a curse on the ground, </a:t>
            </a:r>
            <a:r>
              <a:rPr lang="en-GB" sz="4000" b="1" dirty="0" smtClean="0">
                <a:solidFill>
                  <a:srgbClr val="FFFF00"/>
                </a:solidFill>
                <a:latin typeface="Charis SIL"/>
              </a:rPr>
              <a:t>and </a:t>
            </a:r>
            <a:r>
              <a:rPr lang="en-GB" sz="4000" b="1" dirty="0">
                <a:solidFill>
                  <a:srgbClr val="FFFF00"/>
                </a:solidFill>
                <a:latin typeface="Charis SIL"/>
              </a:rPr>
              <a:t>you will have to work very hard for your food. </a:t>
            </a:r>
            <a:r>
              <a:rPr lang="en-GB" sz="4000" b="1" dirty="0" smtClean="0">
                <a:solidFill>
                  <a:srgbClr val="FFFF00"/>
                </a:solidFill>
                <a:latin typeface="Charis SIL"/>
              </a:rPr>
              <a:t>In </a:t>
            </a:r>
            <a:r>
              <a:rPr lang="en-GB" sz="4000" b="1" dirty="0">
                <a:solidFill>
                  <a:srgbClr val="FFFF00"/>
                </a:solidFill>
                <a:latin typeface="Charis SIL"/>
              </a:rPr>
              <a:t>pain you will eat its food </a:t>
            </a:r>
            <a:r>
              <a:rPr lang="en-GB" sz="4000" b="1" dirty="0" smtClean="0">
                <a:solidFill>
                  <a:srgbClr val="FFFF00"/>
                </a:solidFill>
                <a:latin typeface="Charis SIL"/>
              </a:rPr>
              <a:t>all </a:t>
            </a:r>
            <a:r>
              <a:rPr lang="en-GB" sz="4000" b="1" dirty="0">
                <a:solidFill>
                  <a:srgbClr val="FFFF00"/>
                </a:solidFill>
                <a:latin typeface="Charis SIL"/>
              </a:rPr>
              <a:t>the days of your life.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neinjesus.info/files/2009/12/new_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726"/>
            <a:ext cx="9159633" cy="68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270" y="3068960"/>
            <a:ext cx="8637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0000"/>
                </a:solidFill>
                <a:latin typeface="Charis SIL"/>
              </a:rPr>
              <a:t>The New Jerusalem</a:t>
            </a:r>
          </a:p>
          <a:p>
            <a:r>
              <a:rPr lang="en-GB" sz="4400" b="1" dirty="0">
                <a:solidFill>
                  <a:srgbClr val="000000"/>
                </a:solidFill>
                <a:latin typeface="Charis SIL"/>
              </a:rPr>
              <a:t> </a:t>
            </a:r>
            <a:r>
              <a:rPr lang="en-GB" sz="4400" baseline="30000" dirty="0">
                <a:solidFill>
                  <a:srgbClr val="000000"/>
                </a:solidFill>
                <a:latin typeface="Charis SIL"/>
              </a:rPr>
              <a:t>1</a:t>
            </a:r>
            <a:r>
              <a:rPr lang="en-GB" sz="4400" dirty="0">
                <a:solidFill>
                  <a:srgbClr val="000000"/>
                </a:solidFill>
                <a:latin typeface="Charis SIL"/>
              </a:rPr>
              <a:t> Then I saw a new heaven and a new earth. The first heaven and the first earth had </a:t>
            </a:r>
            <a:r>
              <a:rPr lang="en-GB" sz="4400" dirty="0" smtClean="0">
                <a:solidFill>
                  <a:srgbClr val="000000"/>
                </a:solidFill>
                <a:latin typeface="Charis SIL"/>
              </a:rPr>
              <a:t>disappeared.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916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bcdecatur.org/files/Cro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6490" r="4952" b="6653"/>
          <a:stretch/>
        </p:blipFill>
        <p:spPr bwMode="auto">
          <a:xfrm>
            <a:off x="0" y="0"/>
            <a:ext cx="919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20486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schemeClr val="bg1"/>
                </a:solidFill>
                <a:latin typeface="Charis SIL"/>
              </a:rPr>
              <a:t>18</a:t>
            </a:r>
            <a:r>
              <a:rPr lang="en-GB" sz="4400" dirty="0">
                <a:solidFill>
                  <a:schemeClr val="bg1"/>
                </a:solidFill>
                <a:latin typeface="Charis SIL"/>
              </a:rPr>
              <a:t> </a:t>
            </a:r>
            <a:r>
              <a:rPr lang="en-GB" sz="4400" b="1" dirty="0">
                <a:solidFill>
                  <a:schemeClr val="bg1"/>
                </a:solidFill>
                <a:latin typeface="Charis SIL"/>
              </a:rPr>
              <a:t>Christ himself suffered for sins once. He was not guilty, but he suffered for those who are guilty to bring you to God.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ledtokids.com/wp-content/uploads/2010/07/cross-brid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" y="0"/>
            <a:ext cx="917036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lledtokids.com/wp-content/uploads/2010/07/cross-brid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" y="-2962"/>
            <a:ext cx="9174442" cy="66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22963" y="620688"/>
            <a:ext cx="4523766" cy="6381328"/>
            <a:chOff x="2322963" y="620688"/>
            <a:chExt cx="4523766" cy="6381328"/>
          </a:xfrm>
        </p:grpSpPr>
        <p:pic>
          <p:nvPicPr>
            <p:cNvPr id="1030" name="Picture 6" descr="Brown Cross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963" y="620688"/>
              <a:ext cx="4523766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915816" y="1827401"/>
              <a:ext cx="32403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0" b="1" dirty="0" smtClean="0">
                  <a:solidFill>
                    <a:prstClr val="white"/>
                  </a:solidFill>
                  <a:latin typeface="Arial Rounded MT Bold" pitchFamily="34" charset="0"/>
                </a:rPr>
                <a:t>Jesus</a:t>
              </a:r>
              <a:endParaRPr lang="en-GB" sz="7000" b="1" dirty="0">
                <a:solidFill>
                  <a:prstClr val="white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4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ruefireforgod.com/ManGodGul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7"/>
          <a:stretch/>
        </p:blipFill>
        <p:spPr bwMode="auto">
          <a:xfrm>
            <a:off x="539552" y="2381096"/>
            <a:ext cx="7287447" cy="30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2.gstatic.com/images?q=tbn:ANd9GcTpFsmrA77Sr4eWnOO22ust-r4MHZ4B44LBteqhRWxVjFGWTgd-OQ&amp;t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r="29846"/>
          <a:stretch/>
        </p:blipFill>
        <p:spPr bwMode="auto">
          <a:xfrm>
            <a:off x="2963378" y="1556792"/>
            <a:ext cx="2439793" cy="38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reamstime.com/stick-man-figures-thumb59118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20369" r="66168" b="60457"/>
          <a:stretch/>
        </p:blipFill>
        <p:spPr bwMode="auto">
          <a:xfrm>
            <a:off x="6228184" y="1030011"/>
            <a:ext cx="1144987" cy="13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dreamstime.com/stick-man-figures-thumb59118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0" t="80969" r="49977"/>
          <a:stretch/>
        </p:blipFill>
        <p:spPr bwMode="auto">
          <a:xfrm>
            <a:off x="1103974" y="891771"/>
            <a:ext cx="1008112" cy="13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"/>
            <a:ext cx="8353425" cy="3861048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I will lead them back to me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8562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"/>
            <a:ext cx="8353425" cy="3933056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I’ll forgive their sinfulness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12469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13063"/>
            <a:ext cx="8353425" cy="3946119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I will make them clean and pure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2910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Allelujah</a:t>
            </a:r>
            <a:endParaRPr lang="en-GB" sz="44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Praise you the Lord,											</a:t>
            </a:r>
            <a:r>
              <a:rPr lang="en-GB" sz="5000" b="1" dirty="0" smtClean="0">
                <a:solidFill>
                  <a:srgbClr val="000000"/>
                </a:solidFill>
                <a:latin typeface="Comic Sans MS" pitchFamily="66" charset="0"/>
              </a:rPr>
              <a:t>X 2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Praise you the Lord,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Allelujah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					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								</a:t>
            </a:r>
            <a:r>
              <a:rPr lang="en-GB" sz="5000" b="1" dirty="0" smtClean="0">
                <a:solidFill>
                  <a:srgbClr val="000000"/>
                </a:solidFill>
                <a:latin typeface="Comic Sans MS" pitchFamily="66" charset="0"/>
              </a:rPr>
              <a:t>X 3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Praise you the Lord.</a:t>
            </a:r>
          </a:p>
        </p:txBody>
      </p:sp>
    </p:spTree>
    <p:extLst>
      <p:ext uri="{BB962C8B-B14F-4D97-AF65-F5344CB8AC3E}">
        <p14:creationId xmlns:p14="http://schemas.microsoft.com/office/powerpoint/2010/main" val="14831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554" y="1"/>
            <a:ext cx="8353425" cy="378904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Jesus came to seek and save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we have been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we have been made new</a:t>
            </a:r>
            <a:r>
              <a:rPr lang="en-GB" sz="4000" dirty="0" smtClean="0">
                <a:latin typeface="Comic Sans MS" pitchFamily="66" charset="0"/>
              </a:rPr>
              <a:t>.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8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actoryreworks.co.uk/HTMLimages/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92574">
            <a:off x="331109" y="1382287"/>
            <a:ext cx="88481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u="sng" dirty="0" err="1" smtClean="0">
                <a:solidFill>
                  <a:schemeClr val="bg1"/>
                </a:solidFill>
              </a:rPr>
              <a:t>Fixit</a:t>
            </a:r>
            <a:r>
              <a:rPr lang="en-GB" sz="13000" b="1" u="sng" dirty="0" smtClean="0">
                <a:solidFill>
                  <a:schemeClr val="bg1"/>
                </a:solidFill>
              </a:rPr>
              <a:t> Factory QUIZ</a:t>
            </a:r>
            <a:endParaRPr lang="en-GB" sz="13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Workshops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349683" y="4087757"/>
            <a:ext cx="3749601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err="1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DeBrief</a:t>
            </a: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/>
              <a:t>“The One who was sitting on the throne said, "Look! I am making everything new!".”</a:t>
            </a:r>
            <a:endParaRPr lang="en-GB" sz="6600" b="1" dirty="0" smtClean="0"/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/>
              <a:t>Rev 21v5</a:t>
            </a:r>
          </a:p>
        </p:txBody>
      </p:sp>
    </p:spTree>
    <p:extLst>
      <p:ext uri="{BB962C8B-B14F-4D97-AF65-F5344CB8AC3E}">
        <p14:creationId xmlns:p14="http://schemas.microsoft.com/office/powerpoint/2010/main" val="4089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>
                <a:solidFill>
                  <a:prstClr val="black"/>
                </a:solidFill>
              </a:rPr>
              <a:t>“The </a:t>
            </a:r>
            <a:r>
              <a:rPr lang="en-GB" sz="4000" b="1" dirty="0" smtClean="0">
                <a:solidFill>
                  <a:prstClr val="black"/>
                </a:solidFill>
              </a:rPr>
              <a:t>_ _ _  </a:t>
            </a:r>
            <a:r>
              <a:rPr lang="en-GB" sz="6600" b="1" dirty="0" smtClean="0">
                <a:solidFill>
                  <a:prstClr val="black"/>
                </a:solidFill>
              </a:rPr>
              <a:t>who </a:t>
            </a:r>
            <a:r>
              <a:rPr lang="en-GB" sz="6600" b="1" dirty="0">
                <a:solidFill>
                  <a:prstClr val="black"/>
                </a:solidFill>
              </a:rPr>
              <a:t>was sitting on the </a:t>
            </a:r>
            <a:r>
              <a:rPr lang="en-GB" sz="4000" b="1" dirty="0" smtClean="0">
                <a:solidFill>
                  <a:prstClr val="black"/>
                </a:solidFill>
              </a:rPr>
              <a:t>_ _ _ 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>
                <a:solidFill>
                  <a:prstClr val="black"/>
                </a:solidFill>
              </a:rPr>
              <a:t>said, </a:t>
            </a:r>
            <a:r>
              <a:rPr lang="en-GB" sz="6600" b="1" dirty="0" smtClean="0">
                <a:solidFill>
                  <a:prstClr val="black"/>
                </a:solidFill>
              </a:rPr>
              <a:t>          “</a:t>
            </a:r>
            <a:r>
              <a:rPr lang="en-GB" sz="4000" b="1" dirty="0" smtClean="0">
                <a:solidFill>
                  <a:prstClr val="black"/>
                </a:solidFill>
              </a:rPr>
              <a:t>_ _ _ _ </a:t>
            </a:r>
            <a:r>
              <a:rPr lang="en-GB" sz="6600" b="1" dirty="0" smtClean="0">
                <a:solidFill>
                  <a:prstClr val="black"/>
                </a:solidFill>
              </a:rPr>
              <a:t>! </a:t>
            </a:r>
            <a:r>
              <a:rPr lang="en-GB" sz="6600" b="1" dirty="0">
                <a:solidFill>
                  <a:prstClr val="black"/>
                </a:solidFill>
              </a:rPr>
              <a:t>I am making </a:t>
            </a:r>
            <a:r>
              <a:rPr lang="en-GB" sz="6600" b="1" dirty="0" smtClean="0">
                <a:solidFill>
                  <a:prstClr val="black"/>
                </a:solidFill>
              </a:rPr>
              <a:t>   </a:t>
            </a:r>
            <a:r>
              <a:rPr lang="en-GB" sz="6600" b="1" dirty="0" smtClean="0">
                <a:solidFill>
                  <a:prstClr val="black"/>
                </a:solidFill>
              </a:rPr>
              <a:t>        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_ _ _ _ 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>
                <a:solidFill>
                  <a:prstClr val="black"/>
                </a:solidFill>
              </a:rPr>
              <a:t>new!".”</a:t>
            </a:r>
            <a:endParaRPr lang="en-GB" sz="66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</a:t>
            </a:r>
            <a:r>
              <a:rPr lang="en-GB" sz="6600" b="1" dirty="0" smtClean="0">
                <a:solidFill>
                  <a:prstClr val="black"/>
                </a:solidFill>
              </a:rPr>
              <a:t> 21v5</a:t>
            </a:r>
          </a:p>
        </p:txBody>
      </p:sp>
    </p:spTree>
    <p:extLst>
      <p:ext uri="{BB962C8B-B14F-4D97-AF65-F5344CB8AC3E}">
        <p14:creationId xmlns:p14="http://schemas.microsoft.com/office/powerpoint/2010/main" val="18263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>
                <a:solidFill>
                  <a:prstClr val="black"/>
                </a:solidFill>
              </a:rPr>
              <a:t>“</a:t>
            </a:r>
            <a:r>
              <a:rPr lang="en-GB" sz="6600" b="1" dirty="0" smtClean="0">
                <a:solidFill>
                  <a:prstClr val="black"/>
                </a:solidFill>
              </a:rPr>
              <a:t>The  </a:t>
            </a:r>
            <a:r>
              <a:rPr lang="en-GB" sz="4000" b="1" dirty="0" smtClean="0">
                <a:solidFill>
                  <a:prstClr val="black"/>
                </a:solidFill>
              </a:rPr>
              <a:t>_ _ _     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 smtClean="0">
                <a:solidFill>
                  <a:prstClr val="black"/>
                </a:solidFill>
              </a:rPr>
              <a:t>was 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_ 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>
                <a:solidFill>
                  <a:prstClr val="black"/>
                </a:solidFill>
              </a:rPr>
              <a:t>on the </a:t>
            </a:r>
            <a:r>
              <a:rPr lang="en-GB" sz="4000" b="1" dirty="0" smtClean="0">
                <a:solidFill>
                  <a:prstClr val="black"/>
                </a:solidFill>
              </a:rPr>
              <a:t>_ _ _ _ _ _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_  </a:t>
            </a:r>
            <a:r>
              <a:rPr lang="en-GB" sz="6600" b="1" dirty="0" smtClean="0">
                <a:solidFill>
                  <a:prstClr val="black"/>
                </a:solidFill>
              </a:rPr>
              <a:t>, </a:t>
            </a:r>
            <a:r>
              <a:rPr lang="en-GB" sz="6600" b="1" dirty="0" smtClean="0">
                <a:solidFill>
                  <a:prstClr val="black"/>
                </a:solidFill>
              </a:rPr>
              <a:t>      “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_ </a:t>
            </a:r>
            <a:r>
              <a:rPr lang="en-GB" sz="6600" b="1" dirty="0" smtClean="0">
                <a:solidFill>
                  <a:prstClr val="black"/>
                </a:solidFill>
              </a:rPr>
              <a:t>! </a:t>
            </a:r>
            <a:r>
              <a:rPr lang="en-GB" sz="6600" b="1" dirty="0" smtClean="0">
                <a:solidFill>
                  <a:prstClr val="black"/>
                </a:solidFill>
              </a:rPr>
              <a:t> I  am      </a:t>
            </a:r>
            <a:r>
              <a:rPr lang="en-GB" sz="4000" b="1" dirty="0" smtClean="0">
                <a:solidFill>
                  <a:prstClr val="black"/>
                </a:solidFill>
              </a:rPr>
              <a:t>_ _ _ _ _ _     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_ _ _ _ 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>
                <a:solidFill>
                  <a:prstClr val="black"/>
                </a:solidFill>
              </a:rPr>
              <a:t>new!".”</a:t>
            </a:r>
            <a:endParaRPr lang="en-GB" sz="66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 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</a:t>
            </a:r>
            <a:r>
              <a:rPr lang="en-GB" sz="6600" b="1" dirty="0" smtClean="0">
                <a:solidFill>
                  <a:prstClr val="black"/>
                </a:solidFill>
              </a:rPr>
              <a:t> v </a:t>
            </a:r>
            <a:r>
              <a:rPr lang="en-GB" sz="4000" b="1" dirty="0" smtClean="0">
                <a:solidFill>
                  <a:prstClr val="black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606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</a:t>
            </a:r>
            <a:r>
              <a:rPr lang="en-GB" sz="66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   </a:t>
            </a:r>
            <a:r>
              <a:rPr lang="en-GB" sz="40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 </a:t>
            </a:r>
            <a:r>
              <a:rPr lang="en-GB" sz="4000" b="1" dirty="0" smtClean="0">
                <a:solidFill>
                  <a:prstClr val="black"/>
                </a:solidFill>
              </a:rPr>
              <a:t>   _ </a:t>
            </a:r>
            <a:r>
              <a:rPr lang="en-GB" sz="4000" b="1" dirty="0" smtClean="0">
                <a:solidFill>
                  <a:prstClr val="black"/>
                </a:solidFill>
              </a:rPr>
              <a:t>_ _ _ _ _ _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     _ _ _     _ _ _ _ _ _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_  </a:t>
            </a:r>
            <a:r>
              <a:rPr lang="en-GB" sz="6600" b="1" dirty="0" smtClean="0">
                <a:solidFill>
                  <a:prstClr val="black"/>
                </a:solidFill>
              </a:rPr>
              <a:t>, </a:t>
            </a:r>
            <a:r>
              <a:rPr lang="en-GB" sz="6600" b="1" dirty="0" smtClean="0">
                <a:solidFill>
                  <a:prstClr val="black"/>
                </a:solidFill>
              </a:rPr>
              <a:t>      “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_ </a:t>
            </a:r>
            <a:r>
              <a:rPr lang="en-GB" sz="6600" b="1" dirty="0" smtClean="0">
                <a:solidFill>
                  <a:prstClr val="black"/>
                </a:solidFill>
              </a:rPr>
              <a:t>!   </a:t>
            </a:r>
            <a:r>
              <a:rPr lang="en-GB" sz="4000" b="1" dirty="0" smtClean="0">
                <a:solidFill>
                  <a:prstClr val="black"/>
                </a:solidFill>
              </a:rPr>
              <a:t>_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_ _ _     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6600" b="1" dirty="0" smtClean="0">
                <a:solidFill>
                  <a:prstClr val="black"/>
                </a:solidFill>
              </a:rPr>
              <a:t>    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_ _ _ _ _ _ _       </a:t>
            </a:r>
            <a:r>
              <a:rPr lang="en-GB" sz="4000" b="1" dirty="0" smtClean="0">
                <a:solidFill>
                  <a:prstClr val="black"/>
                </a:solidFill>
              </a:rPr>
              <a:t>_ </a:t>
            </a:r>
            <a:r>
              <a:rPr lang="en-GB" sz="4000" b="1" dirty="0" smtClean="0">
                <a:solidFill>
                  <a:prstClr val="black"/>
                </a:solidFill>
              </a:rPr>
              <a:t>_ _   </a:t>
            </a:r>
            <a:r>
              <a:rPr lang="en-GB" sz="6600" b="1" dirty="0" smtClean="0">
                <a:solidFill>
                  <a:prstClr val="black"/>
                </a:solidFill>
              </a:rPr>
              <a:t>!".”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 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</a:t>
            </a:r>
            <a:r>
              <a:rPr lang="en-GB" sz="6600" b="1" dirty="0" smtClean="0">
                <a:solidFill>
                  <a:prstClr val="black"/>
                </a:solidFill>
              </a:rPr>
              <a:t> v </a:t>
            </a:r>
            <a:r>
              <a:rPr lang="en-GB" sz="4000" b="1" dirty="0" smtClean="0">
                <a:solidFill>
                  <a:prstClr val="black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2139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>
                <a:solidFill>
                  <a:prstClr val="black"/>
                </a:solidFill>
                <a:latin typeface="Cooper Black" pitchFamily="18" charset="0"/>
              </a:rPr>
              <a:t>“The One who was sitting on the throne said, "Look! I am making everything new!".”</a:t>
            </a:r>
            <a:endParaRPr lang="en-GB" sz="6600" dirty="0" smtClean="0">
              <a:solidFill>
                <a:prstClr val="black"/>
              </a:solidFill>
              <a:latin typeface="Cooper Black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Rev 21v5</a:t>
            </a:r>
          </a:p>
        </p:txBody>
      </p:sp>
    </p:spTree>
    <p:extLst>
      <p:ext uri="{BB962C8B-B14F-4D97-AF65-F5344CB8AC3E}">
        <p14:creationId xmlns:p14="http://schemas.microsoft.com/office/powerpoint/2010/main" val="18263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554" y="1"/>
            <a:ext cx="8353425" cy="3789040"/>
          </a:xfrm>
        </p:spPr>
        <p:txBody>
          <a:bodyPr anchor="t">
            <a:no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Who’s the King of the jungle?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“OOO	OOO”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Who’s the King of the sea?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“Bubble, bubble, bubble”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Who’s the King of the universe?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who’s the King of me?</a:t>
            </a:r>
            <a:br>
              <a:rPr lang="en-GB" sz="4000" dirty="0">
                <a:latin typeface="Comic Sans MS" pitchFamily="66" charset="0"/>
              </a:rPr>
            </a:b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349683" y="4087757"/>
            <a:ext cx="3749601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Briefing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554" y="1"/>
            <a:ext cx="9163554" cy="4437112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>
                <a:latin typeface="Comic Sans MS" pitchFamily="66" charset="0"/>
              </a:rPr>
              <a:t>I’ll </a:t>
            </a:r>
            <a:r>
              <a:rPr lang="en-GB" sz="4000" dirty="0">
                <a:latin typeface="Comic Sans MS" pitchFamily="66" charset="0"/>
              </a:rPr>
              <a:t>tell you . . . . 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J – E – S – U – S	</a:t>
            </a:r>
            <a:r>
              <a:rPr lang="en-GB" sz="4000" dirty="0" smtClean="0">
                <a:latin typeface="Comic Sans MS" pitchFamily="66" charset="0"/>
              </a:rPr>
              <a:t>Yes!</a:t>
            </a:r>
            <a:r>
              <a:rPr lang="en-GB" sz="4000" dirty="0">
                <a:latin typeface="Comic Sans MS" pitchFamily="66" charset="0"/>
              </a:rPr>
              <a:t/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He’s the King of me!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He’s the King of the universe, 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jungle and the sea!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“Bubble, bubble, bubble . . . . OOO    </a:t>
            </a:r>
            <a:r>
              <a:rPr lang="en-GB" sz="4000" dirty="0" err="1">
                <a:latin typeface="Comic Sans MS" pitchFamily="66" charset="0"/>
              </a:rPr>
              <a:t>OOO</a:t>
            </a:r>
            <a:r>
              <a:rPr lang="en-GB" sz="4000" dirty="0">
                <a:latin typeface="Comic Sans MS" pitchFamily="66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1895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Clocking out!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Lunch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Daily Summary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93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You might have seen bad things happening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On the TV news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You might be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worryin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' 'bout the world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And wonder what will happen to you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Well put your trust in God alone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'Cos He's still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sittin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' on His mighty throne</a:t>
            </a:r>
          </a:p>
        </p:txBody>
      </p:sp>
    </p:spTree>
    <p:extLst>
      <p:ext uri="{BB962C8B-B14F-4D97-AF65-F5344CB8AC3E}">
        <p14:creationId xmlns:p14="http://schemas.microsoft.com/office/powerpoint/2010/main" val="8633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The Lord is King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He's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gonna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 look after 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The Lord is King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He's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gonna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 look after 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Every single thing in this world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'Cos this is His world</a:t>
            </a:r>
          </a:p>
        </p:txBody>
      </p:sp>
    </p:spTree>
    <p:extLst>
      <p:ext uri="{BB962C8B-B14F-4D97-AF65-F5344CB8AC3E}">
        <p14:creationId xmlns:p14="http://schemas.microsoft.com/office/powerpoint/2010/main" val="4184492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You might get sad and wonder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Why there's so much pain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Why we let the same mistakes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Happen over and over again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Our sinful ways will always fail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But God and His ways will prevail </a:t>
            </a:r>
            <a:r>
              <a:rPr lang="en-GB" sz="3600" b="1" dirty="0" smtClean="0">
                <a:solidFill>
                  <a:srgbClr val="000000"/>
                </a:solidFill>
                <a:latin typeface="Comic Sans MS" pitchFamily="66" charset="0"/>
              </a:rPr>
              <a:t>because . . . . </a:t>
            </a:r>
            <a:endParaRPr lang="en-GB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4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The Lord is King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He's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gonna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 look after 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The Lord is King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He's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gonna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 look after 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Every single thing in this world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'Cos this is His world</a:t>
            </a:r>
          </a:p>
        </p:txBody>
      </p:sp>
    </p:spTree>
    <p:extLst>
      <p:ext uri="{BB962C8B-B14F-4D97-AF65-F5344CB8AC3E}">
        <p14:creationId xmlns:p14="http://schemas.microsoft.com/office/powerpoint/2010/main" val="155544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7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You kings be wise you rulers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Hear the Lord's decree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 sees He knows He'll judge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In fearsome majesty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But blessed are all who find their place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In the shelter of His grace because</a:t>
            </a:r>
          </a:p>
        </p:txBody>
      </p:sp>
    </p:spTree>
    <p:extLst>
      <p:ext uri="{BB962C8B-B14F-4D97-AF65-F5344CB8AC3E}">
        <p14:creationId xmlns:p14="http://schemas.microsoft.com/office/powerpoint/2010/main" val="155544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c.photoshelter.com/img-get/I0000NxI1dEzl7y0/s/850/850/Fingerprint-God-MG-479420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" y="0"/>
            <a:ext cx="9150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2924944"/>
            <a:ext cx="8460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Charis SIL"/>
              </a:rPr>
              <a:t>The Beginning of the World</a:t>
            </a:r>
          </a:p>
          <a:p>
            <a:r>
              <a:rPr lang="en-GB" sz="4400" dirty="0">
                <a:solidFill>
                  <a:schemeClr val="bg1"/>
                </a:solidFill>
                <a:latin typeface="Charis SIL"/>
              </a:rPr>
              <a:t> </a:t>
            </a:r>
            <a:r>
              <a:rPr lang="en-GB" sz="4400" b="1" baseline="30000" dirty="0">
                <a:solidFill>
                  <a:schemeClr val="bg1"/>
                </a:solidFill>
                <a:latin typeface="Charis SIL"/>
              </a:rPr>
              <a:t>1</a:t>
            </a:r>
            <a:r>
              <a:rPr lang="en-GB" sz="4400" dirty="0">
                <a:solidFill>
                  <a:schemeClr val="bg1"/>
                </a:solidFill>
                <a:latin typeface="Charis SIL"/>
              </a:rPr>
              <a:t> In the beginning God created the sky and the earth.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3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The Lord is King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He's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gonna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 look after 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The Lord is King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He's </a:t>
            </a:r>
            <a:r>
              <a:rPr lang="en-GB" sz="3600" b="1" dirty="0" err="1">
                <a:solidFill>
                  <a:srgbClr val="000000"/>
                </a:solidFill>
                <a:latin typeface="Comic Sans MS" pitchFamily="66" charset="0"/>
              </a:rPr>
              <a:t>gonna</a:t>
            </a: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 look after everything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Every single thing in this world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</a:rPr>
              <a:t>'Cos this is His world</a:t>
            </a:r>
          </a:p>
        </p:txBody>
      </p:sp>
    </p:spTree>
    <p:extLst>
      <p:ext uri="{BB962C8B-B14F-4D97-AF65-F5344CB8AC3E}">
        <p14:creationId xmlns:p14="http://schemas.microsoft.com/office/powerpoint/2010/main" val="363980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687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omic Sans MS" pitchFamily="66" charset="0"/>
              </a:rPr>
              <a:t>Almighty Creator</a:t>
            </a:r>
          </a:p>
          <a:p>
            <a:pPr algn="l"/>
            <a:r>
              <a:rPr lang="en-GB" dirty="0">
                <a:latin typeface="Comic Sans MS" pitchFamily="66" charset="0"/>
              </a:rPr>
              <a:t>You spoke and there was light</a:t>
            </a:r>
          </a:p>
          <a:p>
            <a:pPr algn="l"/>
            <a:r>
              <a:rPr lang="en-GB" dirty="0">
                <a:latin typeface="Comic Sans MS" pitchFamily="66" charset="0"/>
              </a:rPr>
              <a:t>There was light</a:t>
            </a:r>
          </a:p>
          <a:p>
            <a:pPr algn="l"/>
            <a:r>
              <a:rPr lang="en-GB" dirty="0">
                <a:latin typeface="Comic Sans MS" pitchFamily="66" charset="0"/>
              </a:rPr>
              <a:t>And by Your great power</a:t>
            </a:r>
          </a:p>
          <a:p>
            <a:pPr algn="l"/>
            <a:r>
              <a:rPr lang="en-GB" dirty="0">
                <a:latin typeface="Comic Sans MS" pitchFamily="66" charset="0"/>
              </a:rPr>
              <a:t>You spoke and there was day</a:t>
            </a:r>
          </a:p>
          <a:p>
            <a:pPr algn="l"/>
            <a:r>
              <a:rPr lang="en-GB" dirty="0">
                <a:latin typeface="Comic Sans MS" pitchFamily="66" charset="0"/>
              </a:rPr>
              <a:t>And there was night</a:t>
            </a:r>
          </a:p>
          <a:p>
            <a:pPr algn="l"/>
            <a:r>
              <a:rPr lang="en-GB" dirty="0">
                <a:latin typeface="Comic Sans MS" pitchFamily="66" charset="0"/>
              </a:rPr>
              <a:t>And you made all things to show Your glory</a:t>
            </a:r>
          </a:p>
          <a:p>
            <a:pPr algn="l"/>
            <a:r>
              <a:rPr lang="en-GB" dirty="0">
                <a:latin typeface="Comic Sans MS" pitchFamily="66" charset="0"/>
              </a:rPr>
              <a:t>Formed all things to </a:t>
            </a:r>
            <a:r>
              <a:rPr lang="en-GB" dirty="0" smtClean="0">
                <a:latin typeface="Comic Sans MS" pitchFamily="66" charset="0"/>
              </a:rPr>
              <a:t>         bring </a:t>
            </a:r>
            <a:r>
              <a:rPr lang="en-GB" dirty="0">
                <a:latin typeface="Comic Sans MS" pitchFamily="66" charset="0"/>
              </a:rPr>
              <a:t>You praise</a:t>
            </a:r>
          </a:p>
        </p:txBody>
      </p:sp>
    </p:spTree>
    <p:extLst>
      <p:ext uri="{BB962C8B-B14F-4D97-AF65-F5344CB8AC3E}">
        <p14:creationId xmlns:p14="http://schemas.microsoft.com/office/powerpoint/2010/main" val="41026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510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worship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love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made me to delight in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32560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6760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The mountains, the oceans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creatures great and small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In the earth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nations, all peoples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Of all colours came to be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By Your word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 shed your blood for our salvation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So You could make us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      anew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510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worship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love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made me to delight in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2917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2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66124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Day </a:t>
            </a:r>
            <a:r>
              <a:rPr lang="en-GB" dirty="0">
                <a:latin typeface="Comic Sans MS" pitchFamily="66" charset="0"/>
              </a:rPr>
              <a:t>one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God’s work begun: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light and dark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made apart.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Day two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Still more to do.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sky and sea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Were made to be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latin typeface="Comic Sans MS" pitchFamily="66" charset="0"/>
              </a:rPr>
              <a:t>And </a:t>
            </a:r>
            <a:r>
              <a:rPr lang="en-GB" i="1" dirty="0">
                <a:latin typeface="Comic Sans MS" pitchFamily="66" charset="0"/>
              </a:rPr>
              <a:t>it was good,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Just as it should.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As all creation God did form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By the power of His word,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val="25332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961"/>
            <a:ext cx="8229600" cy="5586279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Day </a:t>
            </a:r>
            <a:r>
              <a:rPr lang="en-GB" dirty="0">
                <a:latin typeface="Comic Sans MS" pitchFamily="66" charset="0"/>
              </a:rPr>
              <a:t>three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Came plants and trees,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As by His hand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God made the land.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Day four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God still made more: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The moon for night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And sun for light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olstablog.files.wordpress.com/2009/08/clockwork-universe-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31"/>
            <a:ext cx="9144000" cy="68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265" y="4653136"/>
            <a:ext cx="8532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aseline="30000" dirty="0">
                <a:solidFill>
                  <a:schemeClr val="bg1"/>
                </a:solidFill>
                <a:latin typeface="Charis SIL"/>
              </a:rPr>
              <a:t>31</a:t>
            </a:r>
            <a:r>
              <a:rPr lang="en-GB" sz="4400" dirty="0">
                <a:solidFill>
                  <a:schemeClr val="bg1"/>
                </a:solidFill>
                <a:latin typeface="Charis SIL"/>
              </a:rPr>
              <a:t> God looked at everything he had made, and it was very good. 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797152"/>
          </a:xfrm>
        </p:spPr>
        <p:txBody>
          <a:bodyPr>
            <a:normAutofit/>
          </a:bodyPr>
          <a:lstStyle/>
          <a:p>
            <a:pPr algn="l"/>
            <a:r>
              <a:rPr lang="en-GB" i="1" dirty="0" smtClean="0">
                <a:latin typeface="Comic Sans MS" pitchFamily="66" charset="0"/>
              </a:rPr>
              <a:t>And </a:t>
            </a:r>
            <a:r>
              <a:rPr lang="en-GB" i="1" dirty="0">
                <a:latin typeface="Comic Sans MS" pitchFamily="66" charset="0"/>
              </a:rPr>
              <a:t>it was good,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Just as it should.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As all creation God did form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By the power of His word,</a:t>
            </a:r>
            <a:br>
              <a:rPr lang="en-GB" i="1" dirty="0">
                <a:latin typeface="Comic Sans MS" pitchFamily="66" charset="0"/>
              </a:rPr>
            </a:br>
            <a:r>
              <a:rPr lang="en-GB" i="1" dirty="0">
                <a:latin typeface="Comic Sans MS" pitchFamily="66" charset="0"/>
              </a:rPr>
              <a:t>The power of His word.</a:t>
            </a:r>
          </a:p>
        </p:txBody>
      </p:sp>
    </p:spTree>
    <p:extLst>
      <p:ext uri="{BB962C8B-B14F-4D97-AF65-F5344CB8AC3E}">
        <p14:creationId xmlns:p14="http://schemas.microsoft.com/office/powerpoint/2010/main" val="31054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And He holds us in His hands.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								X 2</a:t>
            </a:r>
          </a:p>
        </p:txBody>
      </p:sp>
    </p:spTree>
    <p:extLst>
      <p:ext uri="{BB962C8B-B14F-4D97-AF65-F5344CB8AC3E}">
        <p14:creationId xmlns:p14="http://schemas.microsoft.com/office/powerpoint/2010/main" val="232647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6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He’s higher than a skyscraper,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He’s deeper than a submarine, He’s wider than the universe,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beyond my wildest dreams,</a:t>
            </a:r>
          </a:p>
        </p:txBody>
      </p:sp>
    </p:spTree>
    <p:extLst>
      <p:ext uri="{BB962C8B-B14F-4D97-AF65-F5344CB8AC3E}">
        <p14:creationId xmlns:p14="http://schemas.microsoft.com/office/powerpoint/2010/main" val="235626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4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He’s known me and He’s loved me,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Since before the world began,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How wonderful to be a part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Of God’s amazing plan.</a:t>
            </a:r>
          </a:p>
        </p:txBody>
      </p:sp>
    </p:spTree>
    <p:extLst>
      <p:ext uri="{BB962C8B-B14F-4D97-AF65-F5344CB8AC3E}">
        <p14:creationId xmlns:p14="http://schemas.microsoft.com/office/powerpoint/2010/main" val="165906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And He holds us in His hands.</a:t>
            </a:r>
          </a:p>
        </p:txBody>
      </p:sp>
    </p:spTree>
    <p:extLst>
      <p:ext uri="{BB962C8B-B14F-4D97-AF65-F5344CB8AC3E}">
        <p14:creationId xmlns:p14="http://schemas.microsoft.com/office/powerpoint/2010/main" val="294765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perheroes Red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797</Words>
  <Application>Microsoft Office PowerPoint</Application>
  <PresentationFormat>On-screen Show (4:3)</PresentationFormat>
  <Paragraphs>137</Paragraphs>
  <Slides>50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1_Superheroes Red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will come a day, The Lord did say, When my people will be made new. I will lead them back to me And they will be made new, And they will be made new.</vt:lpstr>
      <vt:lpstr>There will come a day, The Lord did say, When my people will be made new. I’ll forgive their sinfulness And they will be made new, And they will be made new.</vt:lpstr>
      <vt:lpstr>There will come a day, The Lord did say, When my people will be made new. I will make them clean and pure And they will be made new, And they will be made new.</vt:lpstr>
      <vt:lpstr>There will come a day, The Lord did say, When my people will be made new. Jesus came to seek and save And we have been made new, And we have been made new.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Who’s the King of the jungle? “OOO OOO” Who’s the King of the sea? “Bubble, bubble, bubble” Who’s the King of the universe? And who’s the King of me? </vt:lpstr>
      <vt:lpstr>I’ll tell you . . . . . J – E – S – U – S Yes! He’s the King of me! He’s the King of the universe,  the jungle and the sea! “Bubble, bubble, bubble . . . . OOO    OOO!”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one God’s work begun: The light and dark He made apart. Day two Still more to do. The sky and sea Were made to be.</vt:lpstr>
      <vt:lpstr>And it was good, Just as it should. As all creation God did form By the power of His word, The power of His word.</vt:lpstr>
      <vt:lpstr>Day three Came plants and trees, As by His hand God made the land. Day four God still made more: The moon for night And sun for light.</vt:lpstr>
      <vt:lpstr>And it was good, Just as it should. As all creation God did form By the power of His word, The power of His word.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Tomlinson</dc:creator>
  <cp:lastModifiedBy>Mark Tomlinson</cp:lastModifiedBy>
  <cp:revision>44</cp:revision>
  <dcterms:created xsi:type="dcterms:W3CDTF">2012-07-04T16:17:42Z</dcterms:created>
  <dcterms:modified xsi:type="dcterms:W3CDTF">2013-03-25T20:11:33Z</dcterms:modified>
</cp:coreProperties>
</file>