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6" r:id="rId3"/>
    <p:sldId id="291" r:id="rId4"/>
    <p:sldId id="315" r:id="rId5"/>
    <p:sldId id="358" r:id="rId6"/>
    <p:sldId id="357" r:id="rId7"/>
    <p:sldId id="376" r:id="rId8"/>
    <p:sldId id="377" r:id="rId9"/>
    <p:sldId id="378" r:id="rId10"/>
    <p:sldId id="379" r:id="rId11"/>
    <p:sldId id="294" r:id="rId12"/>
    <p:sldId id="359" r:id="rId13"/>
    <p:sldId id="310" r:id="rId14"/>
    <p:sldId id="375" r:id="rId15"/>
    <p:sldId id="374" r:id="rId16"/>
    <p:sldId id="289" r:id="rId17"/>
    <p:sldId id="314" r:id="rId18"/>
    <p:sldId id="380" r:id="rId19"/>
    <p:sldId id="381" r:id="rId20"/>
    <p:sldId id="382" r:id="rId21"/>
    <p:sldId id="383" r:id="rId22"/>
    <p:sldId id="384" r:id="rId23"/>
    <p:sldId id="385" r:id="rId24"/>
    <p:sldId id="316" r:id="rId25"/>
    <p:sldId id="317" r:id="rId26"/>
    <p:sldId id="389" r:id="rId27"/>
    <p:sldId id="390" r:id="rId28"/>
    <p:sldId id="328" r:id="rId29"/>
    <p:sldId id="369" r:id="rId30"/>
    <p:sldId id="370" r:id="rId31"/>
    <p:sldId id="371" r:id="rId32"/>
    <p:sldId id="368" r:id="rId33"/>
    <p:sldId id="387" r:id="rId34"/>
    <p:sldId id="388" r:id="rId35"/>
    <p:sldId id="334" r:id="rId36"/>
    <p:sldId id="386" r:id="rId37"/>
    <p:sldId id="318" r:id="rId38"/>
    <p:sldId id="351" r:id="rId39"/>
    <p:sldId id="372" r:id="rId40"/>
    <p:sldId id="373" r:id="rId41"/>
    <p:sldId id="343" r:id="rId42"/>
    <p:sldId id="344" r:id="rId43"/>
    <p:sldId id="345" r:id="rId44"/>
    <p:sldId id="346" r:id="rId45"/>
    <p:sldId id="347" r:id="rId46"/>
    <p:sldId id="348" r:id="rId47"/>
    <p:sldId id="349" r:id="rId48"/>
    <p:sldId id="350" r:id="rId49"/>
    <p:sldId id="285" r:id="rId50"/>
    <p:sldId id="286" r:id="rId51"/>
    <p:sldId id="287" r:id="rId52"/>
    <p:sldId id="28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3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7765" t="8220" r="7423" b="8190"/>
          <a:stretch/>
        </p:blipFill>
        <p:spPr>
          <a:xfrm>
            <a:off x="7126108" y="4869159"/>
            <a:ext cx="2017891" cy="1988839"/>
          </a:xfrm>
          <a:prstGeom prst="rect">
            <a:avLst/>
          </a:prstGeom>
        </p:spPr>
      </p:pic>
    </p:spTree>
    <p:extLst>
      <p:ext uri="{BB962C8B-B14F-4D97-AF65-F5344CB8AC3E}">
        <p14:creationId xmlns:p14="http://schemas.microsoft.com/office/powerpoint/2010/main" xmlns="" val="162917513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pPr/>
              <a:t>26/03/2013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04AD3-4984-4066-B05C-E8A3B82389AD}" type="slidenum">
              <a:rPr lang="en-GB" smtClean="0"/>
              <a:pPr/>
              <a:t>‹#›</a:t>
            </a:fld>
            <a:endParaRPr lang="en-GB"/>
          </a:p>
        </p:txBody>
      </p:sp>
    </p:spTree>
    <p:extLst>
      <p:ext uri="{BB962C8B-B14F-4D97-AF65-F5344CB8AC3E}">
        <p14:creationId xmlns:p14="http://schemas.microsoft.com/office/powerpoint/2010/main" xmlns="" val="1497643214"/>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pPr/>
              <a:t>26/03/2013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04AD3-4984-4066-B05C-E8A3B82389AD}" type="slidenum">
              <a:rPr lang="en-GB" smtClean="0"/>
              <a:pPr/>
              <a:t>‹#›</a:t>
            </a:fld>
            <a:endParaRPr lang="en-GB"/>
          </a:p>
        </p:txBody>
      </p:sp>
    </p:spTree>
    <p:extLst>
      <p:ext uri="{BB962C8B-B14F-4D97-AF65-F5344CB8AC3E}">
        <p14:creationId xmlns:p14="http://schemas.microsoft.com/office/powerpoint/2010/main" xmlns="" val="1610893468"/>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31662351"/>
      </p:ext>
    </p:extLst>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13875723"/>
      </p:ext>
    </p:extLst>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pPr/>
              <a:t>26/03/2013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04AD3-4984-4066-B05C-E8A3B82389AD}" type="slidenum">
              <a:rPr lang="en-GB" smtClean="0"/>
              <a:pPr/>
              <a:t>‹#›</a:t>
            </a:fld>
            <a:endParaRPr lang="en-GB"/>
          </a:p>
        </p:txBody>
      </p:sp>
    </p:spTree>
    <p:extLst>
      <p:ext uri="{BB962C8B-B14F-4D97-AF65-F5344CB8AC3E}">
        <p14:creationId xmlns:p14="http://schemas.microsoft.com/office/powerpoint/2010/main" xmlns="" val="554614535"/>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pPr/>
              <a:t>26/03/2013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04AD3-4984-4066-B05C-E8A3B82389AD}" type="slidenum">
              <a:rPr lang="en-GB" smtClean="0"/>
              <a:pPr/>
              <a:t>‹#›</a:t>
            </a:fld>
            <a:endParaRPr lang="en-GB"/>
          </a:p>
        </p:txBody>
      </p:sp>
    </p:spTree>
    <p:extLst>
      <p:ext uri="{BB962C8B-B14F-4D97-AF65-F5344CB8AC3E}">
        <p14:creationId xmlns:p14="http://schemas.microsoft.com/office/powerpoint/2010/main" xmlns="" val="2193498411"/>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B2B17-39A8-4425-AEB8-C2F6DB8B89B7}" type="datetimeFigureOut">
              <a:rPr lang="en-GB" smtClean="0"/>
              <a:pPr/>
              <a:t>26/03/2013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04AD3-4984-4066-B05C-E8A3B82389AD}" type="slidenum">
              <a:rPr lang="en-GB" smtClean="0"/>
              <a:pPr/>
              <a:t>‹#›</a:t>
            </a:fld>
            <a:endParaRPr lang="en-GB"/>
          </a:p>
        </p:txBody>
      </p:sp>
    </p:spTree>
    <p:extLst>
      <p:ext uri="{BB962C8B-B14F-4D97-AF65-F5344CB8AC3E}">
        <p14:creationId xmlns:p14="http://schemas.microsoft.com/office/powerpoint/2010/main" xmlns="" val="1679529248"/>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0B2B17-39A8-4425-AEB8-C2F6DB8B89B7}" type="datetimeFigureOut">
              <a:rPr lang="en-GB" smtClean="0"/>
              <a:pPr/>
              <a:t>26/03/2013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704AD3-4984-4066-B05C-E8A3B82389AD}" type="slidenum">
              <a:rPr lang="en-GB" smtClean="0"/>
              <a:pPr/>
              <a:t>‹#›</a:t>
            </a:fld>
            <a:endParaRPr lang="en-GB"/>
          </a:p>
        </p:txBody>
      </p:sp>
    </p:spTree>
    <p:extLst>
      <p:ext uri="{BB962C8B-B14F-4D97-AF65-F5344CB8AC3E}">
        <p14:creationId xmlns:p14="http://schemas.microsoft.com/office/powerpoint/2010/main" xmlns="" val="419165454"/>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0B2B17-39A8-4425-AEB8-C2F6DB8B89B7}" type="datetimeFigureOut">
              <a:rPr lang="en-GB" smtClean="0"/>
              <a:pPr/>
              <a:t>26/03/2013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704AD3-4984-4066-B05C-E8A3B82389AD}" type="slidenum">
              <a:rPr lang="en-GB" smtClean="0"/>
              <a:pPr/>
              <a:t>‹#›</a:t>
            </a:fld>
            <a:endParaRPr lang="en-GB"/>
          </a:p>
        </p:txBody>
      </p:sp>
    </p:spTree>
    <p:extLst>
      <p:ext uri="{BB962C8B-B14F-4D97-AF65-F5344CB8AC3E}">
        <p14:creationId xmlns:p14="http://schemas.microsoft.com/office/powerpoint/2010/main" xmlns="" val="1855620412"/>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0B2B17-39A8-4425-AEB8-C2F6DB8B89B7}" type="datetimeFigureOut">
              <a:rPr lang="en-GB" smtClean="0"/>
              <a:pPr/>
              <a:t>26/03/2013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704AD3-4984-4066-B05C-E8A3B82389AD}" type="slidenum">
              <a:rPr lang="en-GB" smtClean="0"/>
              <a:pPr/>
              <a:t>‹#›</a:t>
            </a:fld>
            <a:endParaRPr lang="en-GB"/>
          </a:p>
        </p:txBody>
      </p:sp>
    </p:spTree>
    <p:extLst>
      <p:ext uri="{BB962C8B-B14F-4D97-AF65-F5344CB8AC3E}">
        <p14:creationId xmlns:p14="http://schemas.microsoft.com/office/powerpoint/2010/main" xmlns="" val="287627384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2B17-39A8-4425-AEB8-C2F6DB8B89B7}" type="datetimeFigureOut">
              <a:rPr lang="en-GB" smtClean="0"/>
              <a:pPr/>
              <a:t>26/03/2013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704AD3-4984-4066-B05C-E8A3B82389AD}" type="slidenum">
              <a:rPr lang="en-GB" smtClean="0"/>
              <a:pPr/>
              <a:t>‹#›</a:t>
            </a:fld>
            <a:endParaRPr lang="en-GB"/>
          </a:p>
        </p:txBody>
      </p:sp>
    </p:spTree>
    <p:extLst>
      <p:ext uri="{BB962C8B-B14F-4D97-AF65-F5344CB8AC3E}">
        <p14:creationId xmlns:p14="http://schemas.microsoft.com/office/powerpoint/2010/main" xmlns="" val="1698243133"/>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2B17-39A8-4425-AEB8-C2F6DB8B89B7}" type="datetimeFigureOut">
              <a:rPr lang="en-GB" smtClean="0"/>
              <a:pPr/>
              <a:t>26/03/2013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704AD3-4984-4066-B05C-E8A3B82389AD}" type="slidenum">
              <a:rPr lang="en-GB" smtClean="0"/>
              <a:pPr/>
              <a:t>‹#›</a:t>
            </a:fld>
            <a:endParaRPr lang="en-GB"/>
          </a:p>
        </p:txBody>
      </p:sp>
    </p:spTree>
    <p:extLst>
      <p:ext uri="{BB962C8B-B14F-4D97-AF65-F5344CB8AC3E}">
        <p14:creationId xmlns:p14="http://schemas.microsoft.com/office/powerpoint/2010/main" xmlns="" val="3456131017"/>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B2B17-39A8-4425-AEB8-C2F6DB8B89B7}" type="datetimeFigureOut">
              <a:rPr lang="en-GB" smtClean="0"/>
              <a:pPr/>
              <a:t>26/03/2013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04AD3-4984-4066-B05C-E8A3B82389AD}" type="slidenum">
              <a:rPr lang="en-GB" smtClean="0"/>
              <a:pPr/>
              <a:t>‹#›</a:t>
            </a:fld>
            <a:endParaRPr lang="en-GB"/>
          </a:p>
        </p:txBody>
      </p:sp>
    </p:spTree>
    <p:extLst>
      <p:ext uri="{BB962C8B-B14F-4D97-AF65-F5344CB8AC3E}">
        <p14:creationId xmlns:p14="http://schemas.microsoft.com/office/powerpoint/2010/main" xmlns="" val="1081907301"/>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9BB09"/>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632575" y="5661025"/>
            <a:ext cx="2511425"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9445537"/>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8"/>
          <p:cNvGrpSpPr>
            <a:grpSpLocks/>
          </p:cNvGrpSpPr>
          <p:nvPr/>
        </p:nvGrpSpPr>
        <p:grpSpPr bwMode="auto">
          <a:xfrm>
            <a:off x="3876901" y="2186686"/>
            <a:ext cx="6959796" cy="6282874"/>
            <a:chOff x="20518575" y="18946950"/>
            <a:chExt cx="4332600" cy="4332600"/>
          </a:xfrm>
        </p:grpSpPr>
        <p:sp>
          <p:nvSpPr>
            <p:cNvPr id="32"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33" name="Group 30"/>
            <p:cNvGrpSpPr>
              <a:grpSpLocks/>
            </p:cNvGrpSpPr>
            <p:nvPr/>
          </p:nvGrpSpPr>
          <p:grpSpPr bwMode="auto">
            <a:xfrm>
              <a:off x="22462575" y="18946950"/>
              <a:ext cx="432000" cy="4320000"/>
              <a:chOff x="22462575" y="18946950"/>
              <a:chExt cx="432000" cy="4320000"/>
            </a:xfrm>
          </p:grpSpPr>
          <p:sp>
            <p:nvSpPr>
              <p:cNvPr id="55"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6"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4" name="Group 33"/>
            <p:cNvGrpSpPr>
              <a:grpSpLocks/>
            </p:cNvGrpSpPr>
            <p:nvPr/>
          </p:nvGrpSpPr>
          <p:grpSpPr bwMode="auto">
            <a:xfrm rot="5400000">
              <a:off x="22462575" y="18946950"/>
              <a:ext cx="432000" cy="4320000"/>
              <a:chOff x="22462575" y="18946950"/>
              <a:chExt cx="432000" cy="4320000"/>
            </a:xfrm>
          </p:grpSpPr>
          <p:sp>
            <p:nvSpPr>
              <p:cNvPr id="53"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4"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5" name="Group 36"/>
            <p:cNvGrpSpPr>
              <a:grpSpLocks/>
            </p:cNvGrpSpPr>
            <p:nvPr/>
          </p:nvGrpSpPr>
          <p:grpSpPr bwMode="auto">
            <a:xfrm rot="2700000">
              <a:off x="22462575" y="18946950"/>
              <a:ext cx="432000" cy="4320000"/>
              <a:chOff x="22462575" y="18946950"/>
              <a:chExt cx="432000" cy="4320000"/>
            </a:xfrm>
          </p:grpSpPr>
          <p:sp>
            <p:nvSpPr>
              <p:cNvPr id="51"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2"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6" name="Group 39"/>
            <p:cNvGrpSpPr>
              <a:grpSpLocks/>
            </p:cNvGrpSpPr>
            <p:nvPr/>
          </p:nvGrpSpPr>
          <p:grpSpPr bwMode="auto">
            <a:xfrm rot="18900000">
              <a:off x="22475175" y="18946950"/>
              <a:ext cx="432000" cy="4320000"/>
              <a:chOff x="22462575" y="18946950"/>
              <a:chExt cx="432000" cy="4320000"/>
            </a:xfrm>
          </p:grpSpPr>
          <p:sp>
            <p:nvSpPr>
              <p:cNvPr id="49"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0"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7" name="Group 42"/>
            <p:cNvGrpSpPr>
              <a:grpSpLocks/>
            </p:cNvGrpSpPr>
            <p:nvPr/>
          </p:nvGrpSpPr>
          <p:grpSpPr bwMode="auto">
            <a:xfrm rot="1350000">
              <a:off x="22462575" y="18946950"/>
              <a:ext cx="432000" cy="4320000"/>
              <a:chOff x="22462575" y="18946950"/>
              <a:chExt cx="432000" cy="4320000"/>
            </a:xfrm>
          </p:grpSpPr>
          <p:sp>
            <p:nvSpPr>
              <p:cNvPr id="47"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8"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8" name="Group 45"/>
            <p:cNvGrpSpPr>
              <a:grpSpLocks/>
            </p:cNvGrpSpPr>
            <p:nvPr/>
          </p:nvGrpSpPr>
          <p:grpSpPr bwMode="auto">
            <a:xfrm rot="4050000">
              <a:off x="22475175" y="18946950"/>
              <a:ext cx="432000" cy="4320000"/>
              <a:chOff x="22462575" y="18946950"/>
              <a:chExt cx="432000" cy="4320000"/>
            </a:xfrm>
          </p:grpSpPr>
          <p:sp>
            <p:nvSpPr>
              <p:cNvPr id="45"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6"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9" name="Group 48"/>
            <p:cNvGrpSpPr>
              <a:grpSpLocks/>
            </p:cNvGrpSpPr>
            <p:nvPr/>
          </p:nvGrpSpPr>
          <p:grpSpPr bwMode="auto">
            <a:xfrm rot="6750000">
              <a:off x="22475175" y="18946950"/>
              <a:ext cx="432000" cy="4320000"/>
              <a:chOff x="22462575" y="18946950"/>
              <a:chExt cx="432000" cy="4320000"/>
            </a:xfrm>
          </p:grpSpPr>
          <p:sp>
            <p:nvSpPr>
              <p:cNvPr id="43"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4"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40" name="Group 51"/>
            <p:cNvGrpSpPr>
              <a:grpSpLocks/>
            </p:cNvGrpSpPr>
            <p:nvPr/>
          </p:nvGrpSpPr>
          <p:grpSpPr bwMode="auto">
            <a:xfrm rot="9450000">
              <a:off x="22462575" y="18959550"/>
              <a:ext cx="432000" cy="4320000"/>
              <a:chOff x="22462575" y="18946950"/>
              <a:chExt cx="432000" cy="4320000"/>
            </a:xfrm>
          </p:grpSpPr>
          <p:sp>
            <p:nvSpPr>
              <p:cNvPr id="41"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2"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57" name="Text Box 54"/>
          <p:cNvSpPr txBox="1">
            <a:spLocks noChangeArrowheads="1"/>
          </p:cNvSpPr>
          <p:nvPr/>
        </p:nvSpPr>
        <p:spPr bwMode="auto">
          <a:xfrm>
            <a:off x="5521194" y="4087757"/>
            <a:ext cx="3578090" cy="24877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4000" b="1" dirty="0" smtClean="0">
                <a:solidFill>
                  <a:schemeClr val="bg1"/>
                </a:solidFill>
                <a:latin typeface="Jester" pitchFamily="2" charset="0"/>
                <a:cs typeface="Arial" pitchFamily="34" charset="0"/>
              </a:rPr>
              <a:t>Welcome to . . . .</a:t>
            </a:r>
          </a:p>
          <a:p>
            <a:pPr algn="ctr" fontAlgn="base">
              <a:spcBef>
                <a:spcPct val="0"/>
              </a:spcBef>
              <a:spcAft>
                <a:spcPct val="0"/>
              </a:spcAft>
            </a:pPr>
            <a:r>
              <a:rPr lang="en-GB" sz="4000" b="1" dirty="0" smtClean="0">
                <a:solidFill>
                  <a:schemeClr val="bg1"/>
                </a:solidFill>
                <a:latin typeface="Jester" pitchFamily="2" charset="0"/>
                <a:cs typeface="Arial" pitchFamily="34" charset="0"/>
              </a:rPr>
              <a:t>St </a:t>
            </a:r>
            <a:r>
              <a:rPr lang="en-GB" sz="4000" b="1" dirty="0" smtClean="0">
                <a:solidFill>
                  <a:schemeClr val="bg1"/>
                </a:solidFill>
                <a:latin typeface="Jester" pitchFamily="2" charset="0"/>
                <a:cs typeface="Arial" pitchFamily="34" charset="0"/>
              </a:rPr>
              <a:t>Mary’s</a:t>
            </a:r>
            <a:r>
              <a:rPr lang="en-GB" sz="4000" b="1" dirty="0" smtClean="0">
                <a:solidFill>
                  <a:schemeClr val="bg1"/>
                </a:solidFill>
                <a:latin typeface="Jester" pitchFamily="2" charset="0"/>
                <a:cs typeface="Arial" pitchFamily="34" charset="0"/>
              </a:rPr>
              <a:t>, </a:t>
            </a:r>
          </a:p>
          <a:p>
            <a:pPr algn="ctr" fontAlgn="base">
              <a:spcBef>
                <a:spcPct val="0"/>
              </a:spcBef>
              <a:spcAft>
                <a:spcPct val="0"/>
              </a:spcAft>
            </a:pPr>
            <a:r>
              <a:rPr lang="en-GB" sz="4000" b="1" dirty="0" smtClean="0">
                <a:solidFill>
                  <a:schemeClr val="bg1"/>
                </a:solidFill>
                <a:latin typeface="Jester" pitchFamily="2" charset="0"/>
                <a:cs typeface="Arial" pitchFamily="34" charset="0"/>
              </a:rPr>
              <a:t>Holiday Bible Club </a:t>
            </a:r>
            <a:r>
              <a:rPr lang="en-GB" sz="4000" b="1" dirty="0" smtClean="0">
                <a:solidFill>
                  <a:schemeClr val="bg1"/>
                </a:solidFill>
                <a:latin typeface="Jester" pitchFamily="2" charset="0"/>
                <a:cs typeface="Arial" pitchFamily="34" charset="0"/>
              </a:rPr>
              <a:t>2013</a:t>
            </a:r>
            <a:endParaRPr lang="en-GB" sz="4000" b="1" dirty="0" smtClean="0">
              <a:solidFill>
                <a:schemeClr val="bg1"/>
              </a:solidFill>
              <a:latin typeface="Jester" pitchFamily="2" charset="0"/>
              <a:cs typeface="Arial" pitchFamily="34" charset="0"/>
            </a:endParaRP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r="7422" b="8190"/>
          <a:stretch/>
        </p:blipFill>
        <p:spPr>
          <a:xfrm>
            <a:off x="-1" y="-10454"/>
            <a:ext cx="4589677" cy="4551627"/>
          </a:xfrm>
          <a:prstGeom prst="rect">
            <a:avLst/>
          </a:prstGeom>
        </p:spPr>
      </p:pic>
    </p:spTree>
    <p:extLst>
      <p:ext uri="{BB962C8B-B14F-4D97-AF65-F5344CB8AC3E}">
        <p14:creationId xmlns:p14="http://schemas.microsoft.com/office/powerpoint/2010/main" xmlns="" val="1963437234"/>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bc.co.uk/herefordandworcester/content/images/2007/07/22/evesham_floods_19_406_406x3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8" y="0"/>
            <a:ext cx="4274217"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karachimetrological.files.wordpress.com/2011/03/karachitsunma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 y="3200400"/>
            <a:ext cx="4876800" cy="3657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t1.gstatic.com/images?q=tbn:ANd9GcS28iGbEz6omwO7EC342jb8A2Bl5ibp8SwIithKs1h1F-BWkOniTQ&amp;t=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73770" y="0"/>
            <a:ext cx="4888892" cy="339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www.interestingfactsnow.com/wp-content/uploads/2011/08/flooded-rive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5456" y="3398600"/>
            <a:ext cx="5395468" cy="34734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2801286"/>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log.wonwithoutwords.com/wp-content/uploads/2011/04/tree-in-fores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9" y="-1"/>
            <a:ext cx="9144948"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248" y="3037016"/>
            <a:ext cx="9143999" cy="3416320"/>
          </a:xfrm>
          <a:prstGeom prst="rect">
            <a:avLst/>
          </a:prstGeom>
        </p:spPr>
        <p:txBody>
          <a:bodyPr wrap="square">
            <a:spAutoFit/>
          </a:bodyPr>
          <a:lstStyle/>
          <a:p>
            <a:r>
              <a:rPr lang="en-GB" sz="3600" b="1" baseline="30000" dirty="0">
                <a:solidFill>
                  <a:srgbClr val="FFFF00"/>
                </a:solidFill>
                <a:latin typeface="Charis SIL"/>
              </a:rPr>
              <a:t>16</a:t>
            </a:r>
            <a:r>
              <a:rPr lang="en-GB" sz="3600" b="1" dirty="0">
                <a:solidFill>
                  <a:srgbClr val="FFFF00"/>
                </a:solidFill>
                <a:latin typeface="Charis SIL"/>
              </a:rPr>
              <a:t> The </a:t>
            </a:r>
            <a:r>
              <a:rPr lang="en-GB" sz="3600" b="1" cap="small" dirty="0">
                <a:solidFill>
                  <a:srgbClr val="FFFF00"/>
                </a:solidFill>
                <a:latin typeface="Charis SIL"/>
              </a:rPr>
              <a:t>Lord</a:t>
            </a:r>
            <a:r>
              <a:rPr lang="en-GB" sz="3600" b="1" dirty="0">
                <a:solidFill>
                  <a:srgbClr val="FFFF00"/>
                </a:solidFill>
                <a:latin typeface="Charis SIL"/>
              </a:rPr>
              <a:t> God commanded him, "You may eat the fruit from any tree in the garden,</a:t>
            </a:r>
            <a:r>
              <a:rPr lang="en-GB" sz="3600" b="1" baseline="30000" dirty="0">
                <a:solidFill>
                  <a:srgbClr val="FFFF00"/>
                </a:solidFill>
                <a:latin typeface="Charis SIL"/>
              </a:rPr>
              <a:t>17</a:t>
            </a:r>
            <a:r>
              <a:rPr lang="en-GB" sz="3600" b="1" dirty="0">
                <a:solidFill>
                  <a:srgbClr val="FFFF00"/>
                </a:solidFill>
                <a:latin typeface="Charis SIL"/>
              </a:rPr>
              <a:t> but you must not eat the fruit from the tree which gives the knowledge of good and evil. If you ever eat fruit from that tree, you will die!"</a:t>
            </a:r>
            <a:endParaRPr lang="en-GB" sz="3600" b="1" dirty="0">
              <a:solidFill>
                <a:srgbClr val="FFFF00"/>
              </a:solidFill>
            </a:endParaRPr>
          </a:p>
        </p:txBody>
      </p:sp>
    </p:spTree>
    <p:extLst>
      <p:ext uri="{BB962C8B-B14F-4D97-AF65-F5344CB8AC3E}">
        <p14:creationId xmlns:p14="http://schemas.microsoft.com/office/powerpoint/2010/main" xmlns="" val="333143830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log.wonwithoutwords.com/wp-content/uploads/2011/04/tree-in-fores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9" y="-1"/>
            <a:ext cx="9144948"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248" y="2492896"/>
            <a:ext cx="9143999" cy="3354765"/>
          </a:xfrm>
          <a:prstGeom prst="rect">
            <a:avLst/>
          </a:prstGeom>
        </p:spPr>
        <p:txBody>
          <a:bodyPr wrap="square">
            <a:spAutoFit/>
          </a:bodyPr>
          <a:lstStyle/>
          <a:p>
            <a:pPr algn="ctr"/>
            <a:r>
              <a:rPr lang="en-GB" sz="4800" b="1" u="sng" dirty="0" smtClean="0">
                <a:solidFill>
                  <a:srgbClr val="FFFF00"/>
                </a:solidFill>
                <a:latin typeface="Charis SIL"/>
              </a:rPr>
              <a:t>SIN</a:t>
            </a:r>
          </a:p>
          <a:p>
            <a:pPr algn="ctr"/>
            <a:endParaRPr lang="en-GB" sz="2000" b="1" dirty="0">
              <a:solidFill>
                <a:srgbClr val="FFFF00"/>
              </a:solidFill>
              <a:latin typeface="Charis SIL"/>
            </a:endParaRPr>
          </a:p>
          <a:p>
            <a:pPr algn="ctr"/>
            <a:r>
              <a:rPr lang="en-GB" sz="4800" b="1" u="sng" dirty="0" smtClean="0">
                <a:solidFill>
                  <a:srgbClr val="FFFF00"/>
                </a:solidFill>
                <a:latin typeface="Charis SIL"/>
              </a:rPr>
              <a:t>S</a:t>
            </a:r>
            <a:r>
              <a:rPr lang="en-GB" sz="4800" b="1" dirty="0" smtClean="0">
                <a:solidFill>
                  <a:srgbClr val="FFFF00"/>
                </a:solidFill>
                <a:latin typeface="Charis SIL"/>
              </a:rPr>
              <a:t>hove off God!</a:t>
            </a:r>
          </a:p>
          <a:p>
            <a:pPr algn="ctr"/>
            <a:r>
              <a:rPr lang="en-GB" sz="4800" b="1" u="sng" dirty="0" smtClean="0">
                <a:solidFill>
                  <a:srgbClr val="FFFF00"/>
                </a:solidFill>
                <a:latin typeface="Charis SIL"/>
              </a:rPr>
              <a:t>I</a:t>
            </a:r>
            <a:r>
              <a:rPr lang="en-GB" sz="4800" b="1" dirty="0" smtClean="0">
                <a:solidFill>
                  <a:srgbClr val="FFFF00"/>
                </a:solidFill>
                <a:latin typeface="Charis SIL"/>
              </a:rPr>
              <a:t>’m in charge!</a:t>
            </a:r>
          </a:p>
          <a:p>
            <a:pPr algn="ctr"/>
            <a:r>
              <a:rPr lang="en-GB" sz="4800" b="1" u="sng" dirty="0" smtClean="0">
                <a:solidFill>
                  <a:srgbClr val="FFFF00"/>
                </a:solidFill>
                <a:latin typeface="Charis SIL"/>
              </a:rPr>
              <a:t>N</a:t>
            </a:r>
            <a:r>
              <a:rPr lang="en-GB" sz="4800" b="1" dirty="0" smtClean="0">
                <a:solidFill>
                  <a:srgbClr val="FFFF00"/>
                </a:solidFill>
                <a:latin typeface="Charis SIL"/>
              </a:rPr>
              <a:t>o to your rules!</a:t>
            </a:r>
            <a:endParaRPr lang="en-GB" sz="4800" b="1" dirty="0">
              <a:solidFill>
                <a:srgbClr val="FFFF00"/>
              </a:solidFill>
            </a:endParaRPr>
          </a:p>
        </p:txBody>
      </p:sp>
    </p:spTree>
    <p:extLst>
      <p:ext uri="{BB962C8B-B14F-4D97-AF65-F5344CB8AC3E}">
        <p14:creationId xmlns:p14="http://schemas.microsoft.com/office/powerpoint/2010/main" xmlns="" val="4252719913"/>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_OdlDH5TOnZ8/SxUzDybmwfI/AAAAAAAABvI/EdQSAG2ilkQ/s400/Jesus+calms+the+stor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1" y="1"/>
            <a:ext cx="685799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8054948"/>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biblekids.eu/new_testament/images_new_testament/jesus_calms_the_storm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3021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reeform 1"/>
          <p:cNvSpPr/>
          <p:nvPr/>
        </p:nvSpPr>
        <p:spPr>
          <a:xfrm>
            <a:off x="1881051" y="65314"/>
            <a:ext cx="7210698" cy="6727372"/>
          </a:xfrm>
          <a:custGeom>
            <a:avLst/>
            <a:gdLst>
              <a:gd name="connsiteX0" fmla="*/ 0 w 7210698"/>
              <a:gd name="connsiteY0" fmla="*/ 6727372 h 6727372"/>
              <a:gd name="connsiteX1" fmla="*/ 1267098 w 7210698"/>
              <a:gd name="connsiteY1" fmla="*/ 4911635 h 6727372"/>
              <a:gd name="connsiteX2" fmla="*/ 1384663 w 7210698"/>
              <a:gd name="connsiteY2" fmla="*/ 5120640 h 6727372"/>
              <a:gd name="connsiteX3" fmla="*/ 1737360 w 7210698"/>
              <a:gd name="connsiteY3" fmla="*/ 4493623 h 6727372"/>
              <a:gd name="connsiteX4" fmla="*/ 2168435 w 7210698"/>
              <a:gd name="connsiteY4" fmla="*/ 3866606 h 6727372"/>
              <a:gd name="connsiteX5" fmla="*/ 2834640 w 7210698"/>
              <a:gd name="connsiteY5" fmla="*/ 3082835 h 6727372"/>
              <a:gd name="connsiteX6" fmla="*/ 2899955 w 7210698"/>
              <a:gd name="connsiteY6" fmla="*/ 3278777 h 6727372"/>
              <a:gd name="connsiteX7" fmla="*/ 3396343 w 7210698"/>
              <a:gd name="connsiteY7" fmla="*/ 2560320 h 6727372"/>
              <a:gd name="connsiteX8" fmla="*/ 3931920 w 7210698"/>
              <a:gd name="connsiteY8" fmla="*/ 2011680 h 6727372"/>
              <a:gd name="connsiteX9" fmla="*/ 4323806 w 7210698"/>
              <a:gd name="connsiteY9" fmla="*/ 1685109 h 6727372"/>
              <a:gd name="connsiteX10" fmla="*/ 4323806 w 7210698"/>
              <a:gd name="connsiteY10" fmla="*/ 1815737 h 6727372"/>
              <a:gd name="connsiteX11" fmla="*/ 5003075 w 7210698"/>
              <a:gd name="connsiteY11" fmla="*/ 1240972 h 6727372"/>
              <a:gd name="connsiteX12" fmla="*/ 5590903 w 7210698"/>
              <a:gd name="connsiteY12" fmla="*/ 757646 h 6727372"/>
              <a:gd name="connsiteX13" fmla="*/ 6152606 w 7210698"/>
              <a:gd name="connsiteY13" fmla="*/ 431075 h 6727372"/>
              <a:gd name="connsiteX14" fmla="*/ 6139543 w 7210698"/>
              <a:gd name="connsiteY14" fmla="*/ 535577 h 6727372"/>
              <a:gd name="connsiteX15" fmla="*/ 6374675 w 7210698"/>
              <a:gd name="connsiteY15" fmla="*/ 457200 h 6727372"/>
              <a:gd name="connsiteX16" fmla="*/ 6766560 w 7210698"/>
              <a:gd name="connsiteY16" fmla="*/ 222069 h 6727372"/>
              <a:gd name="connsiteX17" fmla="*/ 7210698 w 7210698"/>
              <a:gd name="connsiteY17" fmla="*/ 0 h 6727372"/>
              <a:gd name="connsiteX18" fmla="*/ 7210698 w 7210698"/>
              <a:gd name="connsiteY18" fmla="*/ 6727372 h 6727372"/>
              <a:gd name="connsiteX19" fmla="*/ 0 w 7210698"/>
              <a:gd name="connsiteY19" fmla="*/ 6727372 h 6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10698" h="6727372">
                <a:moveTo>
                  <a:pt x="0" y="6727372"/>
                </a:moveTo>
                <a:lnTo>
                  <a:pt x="1267098" y="4911635"/>
                </a:lnTo>
                <a:lnTo>
                  <a:pt x="1384663" y="5120640"/>
                </a:lnTo>
                <a:lnTo>
                  <a:pt x="1737360" y="4493623"/>
                </a:lnTo>
                <a:lnTo>
                  <a:pt x="2168435" y="3866606"/>
                </a:lnTo>
                <a:lnTo>
                  <a:pt x="2834640" y="3082835"/>
                </a:lnTo>
                <a:lnTo>
                  <a:pt x="2899955" y="3278777"/>
                </a:lnTo>
                <a:lnTo>
                  <a:pt x="3396343" y="2560320"/>
                </a:lnTo>
                <a:lnTo>
                  <a:pt x="3931920" y="2011680"/>
                </a:lnTo>
                <a:lnTo>
                  <a:pt x="4323806" y="1685109"/>
                </a:lnTo>
                <a:lnTo>
                  <a:pt x="4323806" y="1815737"/>
                </a:lnTo>
                <a:lnTo>
                  <a:pt x="5003075" y="1240972"/>
                </a:lnTo>
                <a:lnTo>
                  <a:pt x="5590903" y="757646"/>
                </a:lnTo>
                <a:lnTo>
                  <a:pt x="6152606" y="431075"/>
                </a:lnTo>
                <a:lnTo>
                  <a:pt x="6139543" y="535577"/>
                </a:lnTo>
                <a:lnTo>
                  <a:pt x="6374675" y="457200"/>
                </a:lnTo>
                <a:lnTo>
                  <a:pt x="6766560" y="222069"/>
                </a:lnTo>
                <a:lnTo>
                  <a:pt x="7210698" y="0"/>
                </a:lnTo>
                <a:lnTo>
                  <a:pt x="7210698" y="6727372"/>
                </a:lnTo>
                <a:lnTo>
                  <a:pt x="0" y="67273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6333922"/>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250"/>
                                        <p:tgtEl>
                                          <p:spTgt spid="2"/>
                                        </p:tgtEl>
                                      </p:cBhvr>
                                    </p:animEffect>
                                    <p:set>
                                      <p:cBhvr>
                                        <p:cTn id="7" dur="1" fill="hold">
                                          <p:stCondLst>
                                            <p:cond delay="22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_gUzdvfejUPA/TQIZ2KliNiI/AAAAAAAAB0M/Hf647mXZUYQ/s1600/newjerusalem.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179" b="5315"/>
          <a:stretch/>
        </p:blipFill>
        <p:spPr bwMode="auto">
          <a:xfrm>
            <a:off x="-31644" y="0"/>
            <a:ext cx="917564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55578" y="332656"/>
            <a:ext cx="8388422" cy="3785652"/>
          </a:xfrm>
          <a:prstGeom prst="rect">
            <a:avLst/>
          </a:prstGeom>
        </p:spPr>
        <p:txBody>
          <a:bodyPr wrap="square">
            <a:spAutoFit/>
          </a:bodyPr>
          <a:lstStyle/>
          <a:p>
            <a:r>
              <a:rPr lang="en-GB" sz="4000" b="1" dirty="0">
                <a:solidFill>
                  <a:srgbClr val="000000"/>
                </a:solidFill>
                <a:latin typeface="Charis SIL"/>
              </a:rPr>
              <a:t> </a:t>
            </a:r>
            <a:r>
              <a:rPr lang="en-GB" sz="4000" b="1" baseline="30000" dirty="0">
                <a:solidFill>
                  <a:srgbClr val="000000"/>
                </a:solidFill>
                <a:latin typeface="Charis SIL"/>
              </a:rPr>
              <a:t>1</a:t>
            </a:r>
            <a:r>
              <a:rPr lang="en-GB" sz="4000" b="1" dirty="0">
                <a:solidFill>
                  <a:srgbClr val="000000"/>
                </a:solidFill>
                <a:latin typeface="Charis SIL"/>
              </a:rPr>
              <a:t> Then the angel showed me the river of the water of life. It was shining like crystal and was flowing from the throne of God and of the Lamb</a:t>
            </a:r>
            <a:r>
              <a:rPr lang="en-GB" sz="4000" b="1" baseline="30000" dirty="0">
                <a:solidFill>
                  <a:srgbClr val="000000"/>
                </a:solidFill>
                <a:latin typeface="Charis SIL"/>
              </a:rPr>
              <a:t>2</a:t>
            </a:r>
            <a:r>
              <a:rPr lang="en-GB" sz="4000" b="1" dirty="0">
                <a:solidFill>
                  <a:srgbClr val="000000"/>
                </a:solidFill>
                <a:latin typeface="Charis SIL"/>
              </a:rPr>
              <a:t> down the middle of the street of the city.</a:t>
            </a:r>
            <a:endParaRPr lang="en-GB" sz="4000" b="1" dirty="0"/>
          </a:p>
        </p:txBody>
      </p:sp>
    </p:spTree>
    <p:extLst>
      <p:ext uri="{BB962C8B-B14F-4D97-AF65-F5344CB8AC3E}">
        <p14:creationId xmlns:p14="http://schemas.microsoft.com/office/powerpoint/2010/main" xmlns="" val="1091688388"/>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gbcdecatur.org/files/Cros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91" t="6490" r="4952" b="6653"/>
          <a:stretch/>
        </p:blipFill>
        <p:spPr bwMode="auto">
          <a:xfrm>
            <a:off x="0" y="0"/>
            <a:ext cx="919962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07504" y="2204864"/>
            <a:ext cx="6408712" cy="4154984"/>
          </a:xfrm>
          <a:prstGeom prst="rect">
            <a:avLst/>
          </a:prstGeom>
        </p:spPr>
        <p:txBody>
          <a:bodyPr wrap="square">
            <a:spAutoFit/>
          </a:bodyPr>
          <a:lstStyle/>
          <a:p>
            <a:r>
              <a:rPr lang="en-GB" sz="4400" b="1" baseline="30000" dirty="0">
                <a:solidFill>
                  <a:schemeClr val="bg1"/>
                </a:solidFill>
                <a:latin typeface="Charis SIL"/>
              </a:rPr>
              <a:t>18</a:t>
            </a:r>
            <a:r>
              <a:rPr lang="en-GB" sz="4400" dirty="0">
                <a:solidFill>
                  <a:schemeClr val="bg1"/>
                </a:solidFill>
                <a:latin typeface="Charis SIL"/>
              </a:rPr>
              <a:t> </a:t>
            </a:r>
            <a:r>
              <a:rPr lang="en-GB" sz="4400" b="1" dirty="0">
                <a:solidFill>
                  <a:schemeClr val="bg1"/>
                </a:solidFill>
                <a:latin typeface="Charis SIL"/>
              </a:rPr>
              <a:t>Christ himself suffered for sins once. He was not guilty, but he suffered for those who are guilty to bring you to God.</a:t>
            </a:r>
            <a:endParaRPr lang="en-GB" sz="4400" b="1" dirty="0">
              <a:solidFill>
                <a:schemeClr val="bg1"/>
              </a:solidFill>
            </a:endParaRPr>
          </a:p>
        </p:txBody>
      </p:sp>
    </p:spTree>
    <p:extLst>
      <p:ext uri="{BB962C8B-B14F-4D97-AF65-F5344CB8AC3E}">
        <p14:creationId xmlns:p14="http://schemas.microsoft.com/office/powerpoint/2010/main" xmlns="" val="3497963224"/>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alledtokids.com/wp-content/uploads/2010/07/cross-bridg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8" y="0"/>
            <a:ext cx="9170369" cy="666936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www.calledtokids.com/wp-content/uploads/2010/07/cross-bridge-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3" y="-2962"/>
            <a:ext cx="9174442" cy="667232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2322963" y="620688"/>
            <a:ext cx="4523766" cy="6381328"/>
            <a:chOff x="2322963" y="620688"/>
            <a:chExt cx="4523766" cy="6381328"/>
          </a:xfrm>
        </p:grpSpPr>
        <p:pic>
          <p:nvPicPr>
            <p:cNvPr id="1030" name="Picture 6" descr="Brown Cross Clip Ar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2963" y="620688"/>
              <a:ext cx="4523766" cy="63813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915816" y="1827401"/>
              <a:ext cx="3240360" cy="1169551"/>
            </a:xfrm>
            <a:prstGeom prst="rect">
              <a:avLst/>
            </a:prstGeom>
            <a:noFill/>
          </p:spPr>
          <p:txBody>
            <a:bodyPr wrap="square" rtlCol="0">
              <a:spAutoFit/>
            </a:bodyPr>
            <a:lstStyle/>
            <a:p>
              <a:pPr algn="ctr"/>
              <a:r>
                <a:rPr lang="en-GB" sz="7000" b="1" dirty="0" smtClean="0">
                  <a:solidFill>
                    <a:prstClr val="white"/>
                  </a:solidFill>
                  <a:latin typeface="Arial Rounded MT Bold" pitchFamily="34" charset="0"/>
                </a:rPr>
                <a:t>Jesus</a:t>
              </a:r>
              <a:endParaRPr lang="en-GB" sz="7000" b="1" dirty="0">
                <a:solidFill>
                  <a:prstClr val="white"/>
                </a:solidFill>
                <a:latin typeface="Arial Rounded MT Bold" pitchFamily="34" charset="0"/>
              </a:endParaRPr>
            </a:p>
          </p:txBody>
        </p:sp>
      </p:grpSp>
    </p:spTree>
    <p:extLst>
      <p:ext uri="{BB962C8B-B14F-4D97-AF65-F5344CB8AC3E}">
        <p14:creationId xmlns:p14="http://schemas.microsoft.com/office/powerpoint/2010/main" xmlns="" val="1707848707"/>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1"/>
            <a:ext cx="8353425" cy="3861048"/>
          </a:xfrm>
        </p:spPr>
        <p:txBody>
          <a:bodyPr anchor="t">
            <a:normAutofit/>
          </a:bodyPr>
          <a:lstStyle/>
          <a:p>
            <a:pPr algn="l"/>
            <a:r>
              <a:rPr lang="en-GB" sz="4000" dirty="0">
                <a:latin typeface="Comic Sans MS" pitchFamily="66" charset="0"/>
              </a:rPr>
              <a:t>There will come a day,</a:t>
            </a:r>
            <a:br>
              <a:rPr lang="en-GB" sz="4000" dirty="0">
                <a:latin typeface="Comic Sans MS" pitchFamily="66" charset="0"/>
              </a:rPr>
            </a:br>
            <a:r>
              <a:rPr lang="en-GB" sz="4000" dirty="0">
                <a:latin typeface="Comic Sans MS" pitchFamily="66" charset="0"/>
              </a:rPr>
              <a:t>The Lord did say,</a:t>
            </a:r>
            <a:br>
              <a:rPr lang="en-GB" sz="4000" dirty="0">
                <a:latin typeface="Comic Sans MS" pitchFamily="66" charset="0"/>
              </a:rPr>
            </a:br>
            <a:r>
              <a:rPr lang="en-GB" sz="4000" dirty="0">
                <a:latin typeface="Comic Sans MS" pitchFamily="66" charset="0"/>
              </a:rPr>
              <a:t>When my people will be made new.</a:t>
            </a:r>
            <a:br>
              <a:rPr lang="en-GB" sz="4000" dirty="0">
                <a:latin typeface="Comic Sans MS" pitchFamily="66" charset="0"/>
              </a:rPr>
            </a:br>
            <a:r>
              <a:rPr lang="en-GB" sz="4000" dirty="0">
                <a:latin typeface="Comic Sans MS" pitchFamily="66" charset="0"/>
              </a:rPr>
              <a:t>I will lead them back to me</a:t>
            </a:r>
            <a:br>
              <a:rPr lang="en-GB" sz="4000" dirty="0">
                <a:latin typeface="Comic Sans MS" pitchFamily="66" charset="0"/>
              </a:rPr>
            </a:br>
            <a:r>
              <a:rPr lang="en-GB" sz="4000" dirty="0">
                <a:latin typeface="Comic Sans MS" pitchFamily="66" charset="0"/>
              </a:rPr>
              <a:t>And they will be made new,</a:t>
            </a:r>
            <a:br>
              <a:rPr lang="en-GB" sz="4000" dirty="0">
                <a:latin typeface="Comic Sans MS" pitchFamily="66" charset="0"/>
              </a:rPr>
            </a:br>
            <a:r>
              <a:rPr lang="en-GB" sz="4000" dirty="0">
                <a:latin typeface="Comic Sans MS" pitchFamily="66" charset="0"/>
              </a:rPr>
              <a:t>And they will be made new.</a:t>
            </a:r>
          </a:p>
        </p:txBody>
      </p:sp>
    </p:spTree>
    <p:extLst>
      <p:ext uri="{BB962C8B-B14F-4D97-AF65-F5344CB8AC3E}">
        <p14:creationId xmlns:p14="http://schemas.microsoft.com/office/powerpoint/2010/main" xmlns="" val="223514882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1"/>
            <a:ext cx="8353425" cy="3933056"/>
          </a:xfrm>
        </p:spPr>
        <p:txBody>
          <a:bodyPr anchor="t">
            <a:normAutofit/>
          </a:bodyPr>
          <a:lstStyle/>
          <a:p>
            <a:pPr algn="l"/>
            <a:r>
              <a:rPr lang="en-GB" sz="4000" dirty="0">
                <a:latin typeface="Comic Sans MS" pitchFamily="66" charset="0"/>
              </a:rPr>
              <a:t>There will come a day,</a:t>
            </a:r>
            <a:br>
              <a:rPr lang="en-GB" sz="4000" dirty="0">
                <a:latin typeface="Comic Sans MS" pitchFamily="66" charset="0"/>
              </a:rPr>
            </a:br>
            <a:r>
              <a:rPr lang="en-GB" sz="4000" dirty="0">
                <a:latin typeface="Comic Sans MS" pitchFamily="66" charset="0"/>
              </a:rPr>
              <a:t>The Lord did say,</a:t>
            </a:r>
            <a:br>
              <a:rPr lang="en-GB" sz="4000" dirty="0">
                <a:latin typeface="Comic Sans MS" pitchFamily="66" charset="0"/>
              </a:rPr>
            </a:br>
            <a:r>
              <a:rPr lang="en-GB" sz="4000" dirty="0">
                <a:latin typeface="Comic Sans MS" pitchFamily="66" charset="0"/>
              </a:rPr>
              <a:t>When my people will be made new.</a:t>
            </a:r>
            <a:br>
              <a:rPr lang="en-GB" sz="4000" dirty="0">
                <a:latin typeface="Comic Sans MS" pitchFamily="66" charset="0"/>
              </a:rPr>
            </a:br>
            <a:r>
              <a:rPr lang="en-GB" sz="4000" dirty="0">
                <a:latin typeface="Comic Sans MS" pitchFamily="66" charset="0"/>
              </a:rPr>
              <a:t>I’ll forgive their sinfulness</a:t>
            </a:r>
            <a:br>
              <a:rPr lang="en-GB" sz="4000" dirty="0">
                <a:latin typeface="Comic Sans MS" pitchFamily="66" charset="0"/>
              </a:rPr>
            </a:br>
            <a:r>
              <a:rPr lang="en-GB" sz="4000" dirty="0">
                <a:latin typeface="Comic Sans MS" pitchFamily="66" charset="0"/>
              </a:rPr>
              <a:t>And they will be made new,</a:t>
            </a:r>
            <a:br>
              <a:rPr lang="en-GB" sz="4000" dirty="0">
                <a:latin typeface="Comic Sans MS" pitchFamily="66" charset="0"/>
              </a:rPr>
            </a:br>
            <a:r>
              <a:rPr lang="en-GB" sz="4000" dirty="0">
                <a:latin typeface="Comic Sans MS" pitchFamily="66" charset="0"/>
              </a:rPr>
              <a:t>And they will be made new.</a:t>
            </a:r>
          </a:p>
        </p:txBody>
      </p:sp>
    </p:spTree>
    <p:extLst>
      <p:ext uri="{BB962C8B-B14F-4D97-AF65-F5344CB8AC3E}">
        <p14:creationId xmlns:p14="http://schemas.microsoft.com/office/powerpoint/2010/main" xmlns="" val="4291675083"/>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612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lnSpc>
                <a:spcPct val="110000"/>
              </a:lnSpc>
              <a:spcBef>
                <a:spcPct val="0"/>
              </a:spcBef>
              <a:spcAft>
                <a:spcPct val="0"/>
              </a:spcAft>
            </a:pPr>
            <a:r>
              <a:rPr lang="en-GB" sz="4400" b="1" dirty="0" err="1" smtClean="0">
                <a:solidFill>
                  <a:srgbClr val="000000"/>
                </a:solidFill>
                <a:latin typeface="Comic Sans MS" pitchFamily="66" charset="0"/>
              </a:rPr>
              <a:t>Allelu</a:t>
            </a:r>
            <a:r>
              <a:rPr lang="en-GB" sz="4400" b="1" dirty="0" smtClean="0">
                <a:solidFill>
                  <a:srgbClr val="000000"/>
                </a:solidFill>
                <a:latin typeface="Comic Sans MS" pitchFamily="66" charset="0"/>
              </a:rPr>
              <a:t>, </a:t>
            </a:r>
            <a:r>
              <a:rPr lang="en-GB" sz="4400" b="1" dirty="0" err="1" smtClean="0">
                <a:solidFill>
                  <a:srgbClr val="000000"/>
                </a:solidFill>
                <a:latin typeface="Comic Sans MS" pitchFamily="66" charset="0"/>
              </a:rPr>
              <a:t>Allelu</a:t>
            </a:r>
            <a:r>
              <a:rPr lang="en-GB" sz="4400" b="1" dirty="0" smtClean="0">
                <a:solidFill>
                  <a:srgbClr val="000000"/>
                </a:solidFill>
                <a:latin typeface="Comic Sans MS" pitchFamily="66" charset="0"/>
              </a:rPr>
              <a:t>, </a:t>
            </a:r>
            <a:r>
              <a:rPr lang="en-GB" sz="4400" b="1" dirty="0" err="1" smtClean="0">
                <a:solidFill>
                  <a:srgbClr val="000000"/>
                </a:solidFill>
                <a:latin typeface="Comic Sans MS" pitchFamily="66" charset="0"/>
              </a:rPr>
              <a:t>Allelu</a:t>
            </a:r>
            <a:r>
              <a:rPr lang="en-GB" sz="4400" b="1" dirty="0" smtClean="0">
                <a:solidFill>
                  <a:srgbClr val="000000"/>
                </a:solidFill>
                <a:latin typeface="Comic Sans MS" pitchFamily="66" charset="0"/>
              </a:rPr>
              <a:t>, </a:t>
            </a:r>
            <a:r>
              <a:rPr lang="en-GB" sz="4400" b="1" dirty="0" err="1" smtClean="0">
                <a:solidFill>
                  <a:srgbClr val="000000"/>
                </a:solidFill>
                <a:latin typeface="Comic Sans MS" pitchFamily="66" charset="0"/>
              </a:rPr>
              <a:t>Allelujah</a:t>
            </a:r>
            <a:endParaRPr lang="en-GB" sz="4400" b="1" dirty="0" smtClean="0">
              <a:solidFill>
                <a:srgbClr val="000000"/>
              </a:solidFill>
              <a:latin typeface="Comic Sans MS" pitchFamily="66" charset="0"/>
            </a:endParaRPr>
          </a:p>
          <a:p>
            <a:pPr fontAlgn="base">
              <a:lnSpc>
                <a:spcPct val="110000"/>
              </a:lnSpc>
              <a:spcBef>
                <a:spcPct val="0"/>
              </a:spcBef>
              <a:spcAft>
                <a:spcPct val="0"/>
              </a:spcAft>
            </a:pPr>
            <a:r>
              <a:rPr lang="en-GB" sz="4400" b="1" dirty="0" smtClean="0">
                <a:solidFill>
                  <a:srgbClr val="000000"/>
                </a:solidFill>
                <a:latin typeface="Comic Sans MS" pitchFamily="66" charset="0"/>
              </a:rPr>
              <a:t>Praise you the Lord,											</a:t>
            </a:r>
            <a:r>
              <a:rPr lang="en-GB" sz="5000" b="1" dirty="0" smtClean="0">
                <a:solidFill>
                  <a:srgbClr val="000000"/>
                </a:solidFill>
                <a:latin typeface="Comic Sans MS" pitchFamily="66" charset="0"/>
              </a:rPr>
              <a:t>X 2</a:t>
            </a:r>
          </a:p>
          <a:p>
            <a:pPr fontAlgn="base">
              <a:lnSpc>
                <a:spcPct val="110000"/>
              </a:lnSpc>
              <a:spcBef>
                <a:spcPct val="0"/>
              </a:spcBef>
              <a:spcAft>
                <a:spcPct val="0"/>
              </a:spcAft>
            </a:pPr>
            <a:endParaRPr lang="en-GB" sz="2000" b="1" dirty="0" smtClean="0">
              <a:solidFill>
                <a:srgbClr val="000000"/>
              </a:solidFill>
              <a:latin typeface="Comic Sans MS" pitchFamily="66" charset="0"/>
            </a:endParaRPr>
          </a:p>
          <a:p>
            <a:pPr fontAlgn="base">
              <a:lnSpc>
                <a:spcPct val="110000"/>
              </a:lnSpc>
              <a:spcBef>
                <a:spcPct val="0"/>
              </a:spcBef>
              <a:spcAft>
                <a:spcPct val="0"/>
              </a:spcAft>
            </a:pPr>
            <a:r>
              <a:rPr lang="en-GB" sz="4400" b="1" dirty="0" smtClean="0">
                <a:solidFill>
                  <a:srgbClr val="000000"/>
                </a:solidFill>
                <a:latin typeface="Comic Sans MS" pitchFamily="66" charset="0"/>
              </a:rPr>
              <a:t>Praise you the Lord,</a:t>
            </a:r>
          </a:p>
          <a:p>
            <a:pPr fontAlgn="base">
              <a:lnSpc>
                <a:spcPct val="110000"/>
              </a:lnSpc>
              <a:spcBef>
                <a:spcPct val="0"/>
              </a:spcBef>
              <a:spcAft>
                <a:spcPct val="0"/>
              </a:spcAft>
            </a:pPr>
            <a:r>
              <a:rPr lang="en-GB" sz="4400" b="1" dirty="0" err="1" smtClean="0">
                <a:solidFill>
                  <a:srgbClr val="000000"/>
                </a:solidFill>
                <a:latin typeface="Comic Sans MS" pitchFamily="66" charset="0"/>
              </a:rPr>
              <a:t>Allelujah</a:t>
            </a:r>
            <a:r>
              <a:rPr lang="en-GB" sz="4400" b="1" dirty="0" smtClean="0">
                <a:solidFill>
                  <a:srgbClr val="000000"/>
                </a:solidFill>
                <a:latin typeface="Comic Sans MS" pitchFamily="66" charset="0"/>
              </a:rPr>
              <a:t>,					</a:t>
            </a:r>
          </a:p>
          <a:p>
            <a:pPr fontAlgn="base">
              <a:lnSpc>
                <a:spcPct val="110000"/>
              </a:lnSpc>
              <a:spcBef>
                <a:spcPct val="0"/>
              </a:spcBef>
              <a:spcAft>
                <a:spcPct val="0"/>
              </a:spcAft>
            </a:pPr>
            <a:r>
              <a:rPr lang="en-GB" sz="4400" b="1" dirty="0" smtClean="0">
                <a:solidFill>
                  <a:srgbClr val="000000"/>
                </a:solidFill>
                <a:latin typeface="Comic Sans MS" pitchFamily="66" charset="0"/>
              </a:rPr>
              <a:t>								</a:t>
            </a:r>
            <a:r>
              <a:rPr lang="en-GB" sz="5000" b="1" dirty="0" smtClean="0">
                <a:solidFill>
                  <a:srgbClr val="000000"/>
                </a:solidFill>
                <a:latin typeface="Comic Sans MS" pitchFamily="66" charset="0"/>
              </a:rPr>
              <a:t>X 3</a:t>
            </a:r>
          </a:p>
          <a:p>
            <a:pPr fontAlgn="base">
              <a:lnSpc>
                <a:spcPct val="110000"/>
              </a:lnSpc>
              <a:spcBef>
                <a:spcPct val="0"/>
              </a:spcBef>
              <a:spcAft>
                <a:spcPct val="0"/>
              </a:spcAft>
            </a:pPr>
            <a:endParaRPr lang="en-GB" sz="2000" b="1" dirty="0" smtClean="0">
              <a:solidFill>
                <a:srgbClr val="000000"/>
              </a:solidFill>
              <a:latin typeface="Comic Sans MS" pitchFamily="66" charset="0"/>
            </a:endParaRPr>
          </a:p>
          <a:p>
            <a:pPr fontAlgn="base">
              <a:lnSpc>
                <a:spcPct val="110000"/>
              </a:lnSpc>
              <a:spcBef>
                <a:spcPct val="0"/>
              </a:spcBef>
              <a:spcAft>
                <a:spcPct val="0"/>
              </a:spcAft>
            </a:pPr>
            <a:r>
              <a:rPr lang="en-GB" sz="4400" b="1" dirty="0" smtClean="0">
                <a:solidFill>
                  <a:srgbClr val="000000"/>
                </a:solidFill>
                <a:latin typeface="Comic Sans MS" pitchFamily="66" charset="0"/>
              </a:rPr>
              <a:t>Praise you the Lord.</a:t>
            </a:r>
          </a:p>
        </p:txBody>
      </p:sp>
    </p:spTree>
    <p:extLst>
      <p:ext uri="{BB962C8B-B14F-4D97-AF65-F5344CB8AC3E}">
        <p14:creationId xmlns:p14="http://schemas.microsoft.com/office/powerpoint/2010/main" xmlns="" val="1483175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13063"/>
            <a:ext cx="8353425" cy="3946119"/>
          </a:xfrm>
        </p:spPr>
        <p:txBody>
          <a:bodyPr anchor="t">
            <a:normAutofit/>
          </a:bodyPr>
          <a:lstStyle/>
          <a:p>
            <a:pPr algn="l"/>
            <a:r>
              <a:rPr lang="en-GB" sz="4000" dirty="0">
                <a:latin typeface="Comic Sans MS" pitchFamily="66" charset="0"/>
              </a:rPr>
              <a:t>There will come a day,</a:t>
            </a:r>
            <a:br>
              <a:rPr lang="en-GB" sz="4000" dirty="0">
                <a:latin typeface="Comic Sans MS" pitchFamily="66" charset="0"/>
              </a:rPr>
            </a:br>
            <a:r>
              <a:rPr lang="en-GB" sz="4000" dirty="0">
                <a:latin typeface="Comic Sans MS" pitchFamily="66" charset="0"/>
              </a:rPr>
              <a:t>The Lord did say,</a:t>
            </a:r>
            <a:br>
              <a:rPr lang="en-GB" sz="4000" dirty="0">
                <a:latin typeface="Comic Sans MS" pitchFamily="66" charset="0"/>
              </a:rPr>
            </a:br>
            <a:r>
              <a:rPr lang="en-GB" sz="4000" dirty="0">
                <a:latin typeface="Comic Sans MS" pitchFamily="66" charset="0"/>
              </a:rPr>
              <a:t>When my people will be made new.</a:t>
            </a:r>
            <a:br>
              <a:rPr lang="en-GB" sz="4000" dirty="0">
                <a:latin typeface="Comic Sans MS" pitchFamily="66" charset="0"/>
              </a:rPr>
            </a:br>
            <a:r>
              <a:rPr lang="en-GB" sz="4000" dirty="0">
                <a:latin typeface="Comic Sans MS" pitchFamily="66" charset="0"/>
              </a:rPr>
              <a:t>I will make them clean and pure</a:t>
            </a:r>
            <a:br>
              <a:rPr lang="en-GB" sz="4000" dirty="0">
                <a:latin typeface="Comic Sans MS" pitchFamily="66" charset="0"/>
              </a:rPr>
            </a:br>
            <a:r>
              <a:rPr lang="en-GB" sz="4000" dirty="0">
                <a:latin typeface="Comic Sans MS" pitchFamily="66" charset="0"/>
              </a:rPr>
              <a:t>And they will be made new,</a:t>
            </a:r>
            <a:br>
              <a:rPr lang="en-GB" sz="4000" dirty="0">
                <a:latin typeface="Comic Sans MS" pitchFamily="66" charset="0"/>
              </a:rPr>
            </a:br>
            <a:r>
              <a:rPr lang="en-GB" sz="4000" dirty="0">
                <a:latin typeface="Comic Sans MS" pitchFamily="66" charset="0"/>
              </a:rPr>
              <a:t>And they will be made new.</a:t>
            </a:r>
          </a:p>
        </p:txBody>
      </p:sp>
    </p:spTree>
    <p:extLst>
      <p:ext uri="{BB962C8B-B14F-4D97-AF65-F5344CB8AC3E}">
        <p14:creationId xmlns:p14="http://schemas.microsoft.com/office/powerpoint/2010/main" xmlns="" val="562463901"/>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19554" y="1"/>
            <a:ext cx="8353425" cy="3789040"/>
          </a:xfrm>
        </p:spPr>
        <p:txBody>
          <a:bodyPr anchor="t">
            <a:normAutofit/>
          </a:bodyPr>
          <a:lstStyle/>
          <a:p>
            <a:pPr algn="l"/>
            <a:r>
              <a:rPr lang="en-GB" sz="4000" dirty="0">
                <a:latin typeface="Comic Sans MS" pitchFamily="66" charset="0"/>
              </a:rPr>
              <a:t>There will come a day,</a:t>
            </a:r>
            <a:br>
              <a:rPr lang="en-GB" sz="4000" dirty="0">
                <a:latin typeface="Comic Sans MS" pitchFamily="66" charset="0"/>
              </a:rPr>
            </a:br>
            <a:r>
              <a:rPr lang="en-GB" sz="4000" dirty="0">
                <a:latin typeface="Comic Sans MS" pitchFamily="66" charset="0"/>
              </a:rPr>
              <a:t>The Lord did say,</a:t>
            </a:r>
            <a:br>
              <a:rPr lang="en-GB" sz="4000" dirty="0">
                <a:latin typeface="Comic Sans MS" pitchFamily="66" charset="0"/>
              </a:rPr>
            </a:br>
            <a:r>
              <a:rPr lang="en-GB" sz="4000" dirty="0">
                <a:latin typeface="Comic Sans MS" pitchFamily="66" charset="0"/>
              </a:rPr>
              <a:t>When my people will be made new.</a:t>
            </a:r>
            <a:br>
              <a:rPr lang="en-GB" sz="4000" dirty="0">
                <a:latin typeface="Comic Sans MS" pitchFamily="66" charset="0"/>
              </a:rPr>
            </a:br>
            <a:r>
              <a:rPr lang="en-GB" sz="4000" dirty="0">
                <a:latin typeface="Comic Sans MS" pitchFamily="66" charset="0"/>
              </a:rPr>
              <a:t>Jesus came to seek and save</a:t>
            </a:r>
            <a:br>
              <a:rPr lang="en-GB" sz="4000" dirty="0">
                <a:latin typeface="Comic Sans MS" pitchFamily="66" charset="0"/>
              </a:rPr>
            </a:br>
            <a:r>
              <a:rPr lang="en-GB" sz="4000" dirty="0">
                <a:latin typeface="Comic Sans MS" pitchFamily="66" charset="0"/>
              </a:rPr>
              <a:t>And we have been made new,</a:t>
            </a:r>
            <a:br>
              <a:rPr lang="en-GB" sz="4000" dirty="0">
                <a:latin typeface="Comic Sans MS" pitchFamily="66" charset="0"/>
              </a:rPr>
            </a:br>
            <a:r>
              <a:rPr lang="en-GB" sz="4000" dirty="0">
                <a:latin typeface="Comic Sans MS" pitchFamily="66" charset="0"/>
              </a:rPr>
              <a:t>And we have been made new</a:t>
            </a:r>
            <a:r>
              <a:rPr lang="en-GB" sz="4000" dirty="0" smtClean="0">
                <a:latin typeface="Comic Sans MS" pitchFamily="66" charset="0"/>
              </a:rPr>
              <a:t>. </a:t>
            </a:r>
            <a:endParaRPr lang="en-GB" sz="4000" dirty="0">
              <a:latin typeface="Comic Sans MS" pitchFamily="66" charset="0"/>
            </a:endParaRPr>
          </a:p>
        </p:txBody>
      </p:sp>
    </p:spTree>
    <p:extLst>
      <p:ext uri="{BB962C8B-B14F-4D97-AF65-F5344CB8AC3E}">
        <p14:creationId xmlns:p14="http://schemas.microsoft.com/office/powerpoint/2010/main" xmlns="" val="2343823424"/>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factoryreworks.co.uk/HTMLimages/sho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rot="20792574">
            <a:off x="331109" y="1382287"/>
            <a:ext cx="8848198" cy="4093428"/>
          </a:xfrm>
          <a:prstGeom prst="rect">
            <a:avLst/>
          </a:prstGeom>
          <a:noFill/>
        </p:spPr>
        <p:txBody>
          <a:bodyPr wrap="square" rtlCol="0">
            <a:spAutoFit/>
          </a:bodyPr>
          <a:lstStyle/>
          <a:p>
            <a:pPr algn="ctr"/>
            <a:r>
              <a:rPr lang="en-GB" sz="13000" b="1" u="sng" dirty="0" err="1" smtClean="0">
                <a:solidFill>
                  <a:prstClr val="white"/>
                </a:solidFill>
              </a:rPr>
              <a:t>Fixit</a:t>
            </a:r>
            <a:r>
              <a:rPr lang="en-GB" sz="13000" b="1" u="sng" dirty="0" smtClean="0">
                <a:solidFill>
                  <a:prstClr val="white"/>
                </a:solidFill>
              </a:rPr>
              <a:t> Factory QUIZ</a:t>
            </a:r>
            <a:endParaRPr lang="en-GB" sz="13000" b="1" u="sng" dirty="0">
              <a:solidFill>
                <a:prstClr val="white"/>
              </a:solidFill>
            </a:endParaRPr>
          </a:p>
        </p:txBody>
      </p:sp>
    </p:spTree>
    <p:extLst>
      <p:ext uri="{BB962C8B-B14F-4D97-AF65-F5344CB8AC3E}">
        <p14:creationId xmlns:p14="http://schemas.microsoft.com/office/powerpoint/2010/main" xmlns="" val="4311518"/>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8"/>
          <p:cNvGrpSpPr>
            <a:grpSpLocks/>
          </p:cNvGrpSpPr>
          <p:nvPr/>
        </p:nvGrpSpPr>
        <p:grpSpPr bwMode="auto">
          <a:xfrm>
            <a:off x="3876901" y="2186686"/>
            <a:ext cx="6959796" cy="6282874"/>
            <a:chOff x="20518575" y="18946950"/>
            <a:chExt cx="4332600" cy="4332600"/>
          </a:xfrm>
        </p:grpSpPr>
        <p:sp>
          <p:nvSpPr>
            <p:cNvPr id="32"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33" name="Group 30"/>
            <p:cNvGrpSpPr>
              <a:grpSpLocks/>
            </p:cNvGrpSpPr>
            <p:nvPr/>
          </p:nvGrpSpPr>
          <p:grpSpPr bwMode="auto">
            <a:xfrm>
              <a:off x="22462575" y="18946950"/>
              <a:ext cx="432000" cy="4320000"/>
              <a:chOff x="22462575" y="18946950"/>
              <a:chExt cx="432000" cy="4320000"/>
            </a:xfrm>
          </p:grpSpPr>
          <p:sp>
            <p:nvSpPr>
              <p:cNvPr id="55"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6"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4" name="Group 33"/>
            <p:cNvGrpSpPr>
              <a:grpSpLocks/>
            </p:cNvGrpSpPr>
            <p:nvPr/>
          </p:nvGrpSpPr>
          <p:grpSpPr bwMode="auto">
            <a:xfrm rot="5400000">
              <a:off x="22462575" y="18946950"/>
              <a:ext cx="432000" cy="4320000"/>
              <a:chOff x="22462575" y="18946950"/>
              <a:chExt cx="432000" cy="4320000"/>
            </a:xfrm>
          </p:grpSpPr>
          <p:sp>
            <p:nvSpPr>
              <p:cNvPr id="53"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4"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5" name="Group 36"/>
            <p:cNvGrpSpPr>
              <a:grpSpLocks/>
            </p:cNvGrpSpPr>
            <p:nvPr/>
          </p:nvGrpSpPr>
          <p:grpSpPr bwMode="auto">
            <a:xfrm rot="2700000">
              <a:off x="22462575" y="18946950"/>
              <a:ext cx="432000" cy="4320000"/>
              <a:chOff x="22462575" y="18946950"/>
              <a:chExt cx="432000" cy="4320000"/>
            </a:xfrm>
          </p:grpSpPr>
          <p:sp>
            <p:nvSpPr>
              <p:cNvPr id="51"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2"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6" name="Group 39"/>
            <p:cNvGrpSpPr>
              <a:grpSpLocks/>
            </p:cNvGrpSpPr>
            <p:nvPr/>
          </p:nvGrpSpPr>
          <p:grpSpPr bwMode="auto">
            <a:xfrm rot="18900000">
              <a:off x="22475175" y="18946950"/>
              <a:ext cx="432000" cy="4320000"/>
              <a:chOff x="22462575" y="18946950"/>
              <a:chExt cx="432000" cy="4320000"/>
            </a:xfrm>
          </p:grpSpPr>
          <p:sp>
            <p:nvSpPr>
              <p:cNvPr id="49"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0"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7" name="Group 42"/>
            <p:cNvGrpSpPr>
              <a:grpSpLocks/>
            </p:cNvGrpSpPr>
            <p:nvPr/>
          </p:nvGrpSpPr>
          <p:grpSpPr bwMode="auto">
            <a:xfrm rot="1350000">
              <a:off x="22462575" y="18946950"/>
              <a:ext cx="432000" cy="4320000"/>
              <a:chOff x="22462575" y="18946950"/>
              <a:chExt cx="432000" cy="4320000"/>
            </a:xfrm>
          </p:grpSpPr>
          <p:sp>
            <p:nvSpPr>
              <p:cNvPr id="47"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8"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8" name="Group 45"/>
            <p:cNvGrpSpPr>
              <a:grpSpLocks/>
            </p:cNvGrpSpPr>
            <p:nvPr/>
          </p:nvGrpSpPr>
          <p:grpSpPr bwMode="auto">
            <a:xfrm rot="4050000">
              <a:off x="22475175" y="18946950"/>
              <a:ext cx="432000" cy="4320000"/>
              <a:chOff x="22462575" y="18946950"/>
              <a:chExt cx="432000" cy="4320000"/>
            </a:xfrm>
          </p:grpSpPr>
          <p:sp>
            <p:nvSpPr>
              <p:cNvPr id="45"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6"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9" name="Group 48"/>
            <p:cNvGrpSpPr>
              <a:grpSpLocks/>
            </p:cNvGrpSpPr>
            <p:nvPr/>
          </p:nvGrpSpPr>
          <p:grpSpPr bwMode="auto">
            <a:xfrm rot="6750000">
              <a:off x="22475175" y="18946950"/>
              <a:ext cx="432000" cy="4320000"/>
              <a:chOff x="22462575" y="18946950"/>
              <a:chExt cx="432000" cy="4320000"/>
            </a:xfrm>
          </p:grpSpPr>
          <p:sp>
            <p:nvSpPr>
              <p:cNvPr id="43"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4"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40" name="Group 51"/>
            <p:cNvGrpSpPr>
              <a:grpSpLocks/>
            </p:cNvGrpSpPr>
            <p:nvPr/>
          </p:nvGrpSpPr>
          <p:grpSpPr bwMode="auto">
            <a:xfrm rot="9450000">
              <a:off x="22462575" y="18959550"/>
              <a:ext cx="432000" cy="4320000"/>
              <a:chOff x="22462575" y="18946950"/>
              <a:chExt cx="432000" cy="4320000"/>
            </a:xfrm>
          </p:grpSpPr>
          <p:sp>
            <p:nvSpPr>
              <p:cNvPr id="41"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2"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57" name="Text Box 54"/>
          <p:cNvSpPr txBox="1">
            <a:spLocks noChangeArrowheads="1"/>
          </p:cNvSpPr>
          <p:nvPr/>
        </p:nvSpPr>
        <p:spPr bwMode="auto">
          <a:xfrm>
            <a:off x="5220073" y="4087757"/>
            <a:ext cx="3879212" cy="24877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6000" b="1" dirty="0" smtClean="0">
                <a:solidFill>
                  <a:prstClr val="white"/>
                </a:solidFill>
                <a:latin typeface="Jester" pitchFamily="2" charset="0"/>
                <a:cs typeface="Arial" pitchFamily="34" charset="0"/>
              </a:rPr>
              <a:t>Workers</a:t>
            </a:r>
          </a:p>
          <a:p>
            <a:pPr algn="ctr" fontAlgn="base">
              <a:spcBef>
                <a:spcPct val="0"/>
              </a:spcBef>
              <a:spcAft>
                <a:spcPct val="0"/>
              </a:spcAft>
            </a:pPr>
            <a:r>
              <a:rPr lang="en-GB" sz="6000" b="1" dirty="0" smtClean="0">
                <a:solidFill>
                  <a:prstClr val="white"/>
                </a:solidFill>
                <a:latin typeface="Jester" pitchFamily="2" charset="0"/>
                <a:cs typeface="Arial" pitchFamily="34" charset="0"/>
              </a:rPr>
              <a:t>Workshops </a:t>
            </a: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r="7422" b="8190"/>
          <a:stretch/>
        </p:blipFill>
        <p:spPr>
          <a:xfrm>
            <a:off x="-1" y="-10454"/>
            <a:ext cx="4589677" cy="4551627"/>
          </a:xfrm>
          <a:prstGeom prst="rect">
            <a:avLst/>
          </a:prstGeom>
        </p:spPr>
      </p:pic>
    </p:spTree>
    <p:extLst>
      <p:ext uri="{BB962C8B-B14F-4D97-AF65-F5344CB8AC3E}">
        <p14:creationId xmlns:p14="http://schemas.microsoft.com/office/powerpoint/2010/main" xmlns="" val="196129071"/>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8"/>
          <p:cNvGrpSpPr>
            <a:grpSpLocks/>
          </p:cNvGrpSpPr>
          <p:nvPr/>
        </p:nvGrpSpPr>
        <p:grpSpPr bwMode="auto">
          <a:xfrm>
            <a:off x="3876901" y="2186686"/>
            <a:ext cx="6959796" cy="6282874"/>
            <a:chOff x="20518575" y="18946950"/>
            <a:chExt cx="4332600" cy="4332600"/>
          </a:xfrm>
        </p:grpSpPr>
        <p:sp>
          <p:nvSpPr>
            <p:cNvPr id="32"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33" name="Group 30"/>
            <p:cNvGrpSpPr>
              <a:grpSpLocks/>
            </p:cNvGrpSpPr>
            <p:nvPr/>
          </p:nvGrpSpPr>
          <p:grpSpPr bwMode="auto">
            <a:xfrm>
              <a:off x="22462575" y="18946950"/>
              <a:ext cx="432000" cy="4320000"/>
              <a:chOff x="22462575" y="18946950"/>
              <a:chExt cx="432000" cy="4320000"/>
            </a:xfrm>
          </p:grpSpPr>
          <p:sp>
            <p:nvSpPr>
              <p:cNvPr id="55"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6"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4" name="Group 33"/>
            <p:cNvGrpSpPr>
              <a:grpSpLocks/>
            </p:cNvGrpSpPr>
            <p:nvPr/>
          </p:nvGrpSpPr>
          <p:grpSpPr bwMode="auto">
            <a:xfrm rot="5400000">
              <a:off x="22462575" y="18946950"/>
              <a:ext cx="432000" cy="4320000"/>
              <a:chOff x="22462575" y="18946950"/>
              <a:chExt cx="432000" cy="4320000"/>
            </a:xfrm>
          </p:grpSpPr>
          <p:sp>
            <p:nvSpPr>
              <p:cNvPr id="53"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4"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5" name="Group 36"/>
            <p:cNvGrpSpPr>
              <a:grpSpLocks/>
            </p:cNvGrpSpPr>
            <p:nvPr/>
          </p:nvGrpSpPr>
          <p:grpSpPr bwMode="auto">
            <a:xfrm rot="2700000">
              <a:off x="22462575" y="18946950"/>
              <a:ext cx="432000" cy="4320000"/>
              <a:chOff x="22462575" y="18946950"/>
              <a:chExt cx="432000" cy="4320000"/>
            </a:xfrm>
          </p:grpSpPr>
          <p:sp>
            <p:nvSpPr>
              <p:cNvPr id="51"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2"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6" name="Group 39"/>
            <p:cNvGrpSpPr>
              <a:grpSpLocks/>
            </p:cNvGrpSpPr>
            <p:nvPr/>
          </p:nvGrpSpPr>
          <p:grpSpPr bwMode="auto">
            <a:xfrm rot="18900000">
              <a:off x="22475175" y="18946950"/>
              <a:ext cx="432000" cy="4320000"/>
              <a:chOff x="22462575" y="18946950"/>
              <a:chExt cx="432000" cy="4320000"/>
            </a:xfrm>
          </p:grpSpPr>
          <p:sp>
            <p:nvSpPr>
              <p:cNvPr id="49"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0"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7" name="Group 42"/>
            <p:cNvGrpSpPr>
              <a:grpSpLocks/>
            </p:cNvGrpSpPr>
            <p:nvPr/>
          </p:nvGrpSpPr>
          <p:grpSpPr bwMode="auto">
            <a:xfrm rot="1350000">
              <a:off x="22462575" y="18946950"/>
              <a:ext cx="432000" cy="4320000"/>
              <a:chOff x="22462575" y="18946950"/>
              <a:chExt cx="432000" cy="4320000"/>
            </a:xfrm>
          </p:grpSpPr>
          <p:sp>
            <p:nvSpPr>
              <p:cNvPr id="47"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8"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8" name="Group 45"/>
            <p:cNvGrpSpPr>
              <a:grpSpLocks/>
            </p:cNvGrpSpPr>
            <p:nvPr/>
          </p:nvGrpSpPr>
          <p:grpSpPr bwMode="auto">
            <a:xfrm rot="4050000">
              <a:off x="22475175" y="18946950"/>
              <a:ext cx="432000" cy="4320000"/>
              <a:chOff x="22462575" y="18946950"/>
              <a:chExt cx="432000" cy="4320000"/>
            </a:xfrm>
          </p:grpSpPr>
          <p:sp>
            <p:nvSpPr>
              <p:cNvPr id="45"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6"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9" name="Group 48"/>
            <p:cNvGrpSpPr>
              <a:grpSpLocks/>
            </p:cNvGrpSpPr>
            <p:nvPr/>
          </p:nvGrpSpPr>
          <p:grpSpPr bwMode="auto">
            <a:xfrm rot="6750000">
              <a:off x="22475175" y="18946950"/>
              <a:ext cx="432000" cy="4320000"/>
              <a:chOff x="22462575" y="18946950"/>
              <a:chExt cx="432000" cy="4320000"/>
            </a:xfrm>
          </p:grpSpPr>
          <p:sp>
            <p:nvSpPr>
              <p:cNvPr id="43"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4"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40" name="Group 51"/>
            <p:cNvGrpSpPr>
              <a:grpSpLocks/>
            </p:cNvGrpSpPr>
            <p:nvPr/>
          </p:nvGrpSpPr>
          <p:grpSpPr bwMode="auto">
            <a:xfrm rot="9450000">
              <a:off x="22462575" y="18959550"/>
              <a:ext cx="432000" cy="4320000"/>
              <a:chOff x="22462575" y="18946950"/>
              <a:chExt cx="432000" cy="4320000"/>
            </a:xfrm>
          </p:grpSpPr>
          <p:sp>
            <p:nvSpPr>
              <p:cNvPr id="41"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2"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57" name="Text Box 54"/>
          <p:cNvSpPr txBox="1">
            <a:spLocks noChangeArrowheads="1"/>
          </p:cNvSpPr>
          <p:nvPr/>
        </p:nvSpPr>
        <p:spPr bwMode="auto">
          <a:xfrm>
            <a:off x="5349683" y="4087757"/>
            <a:ext cx="3749601" cy="24877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7200" b="1" dirty="0" smtClean="0">
                <a:solidFill>
                  <a:prstClr val="white"/>
                </a:solidFill>
                <a:latin typeface="Jester" pitchFamily="2" charset="0"/>
                <a:cs typeface="Arial" pitchFamily="34" charset="0"/>
              </a:rPr>
              <a:t>Workers</a:t>
            </a:r>
          </a:p>
          <a:p>
            <a:pPr algn="ctr" fontAlgn="base">
              <a:spcBef>
                <a:spcPct val="0"/>
              </a:spcBef>
              <a:spcAft>
                <a:spcPct val="0"/>
              </a:spcAft>
            </a:pPr>
            <a:r>
              <a:rPr lang="en-GB" sz="7200" b="1" dirty="0" err="1" smtClean="0">
                <a:solidFill>
                  <a:prstClr val="white"/>
                </a:solidFill>
                <a:latin typeface="Jester" pitchFamily="2" charset="0"/>
                <a:cs typeface="Arial" pitchFamily="34" charset="0"/>
              </a:rPr>
              <a:t>DeBrief</a:t>
            </a:r>
            <a:r>
              <a:rPr lang="en-GB" sz="7200" b="1" dirty="0" smtClean="0">
                <a:solidFill>
                  <a:prstClr val="white"/>
                </a:solidFill>
                <a:latin typeface="Jester" pitchFamily="2" charset="0"/>
                <a:cs typeface="Arial" pitchFamily="34" charset="0"/>
              </a:rPr>
              <a:t> </a:t>
            </a: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r="7422" b="8190"/>
          <a:stretch/>
        </p:blipFill>
        <p:spPr>
          <a:xfrm>
            <a:off x="-1" y="-10454"/>
            <a:ext cx="4589677" cy="4551627"/>
          </a:xfrm>
          <a:prstGeom prst="rect">
            <a:avLst/>
          </a:prstGeom>
        </p:spPr>
      </p:pic>
    </p:spTree>
    <p:extLst>
      <p:ext uri="{BB962C8B-B14F-4D97-AF65-F5344CB8AC3E}">
        <p14:creationId xmlns:p14="http://schemas.microsoft.com/office/powerpoint/2010/main" xmlns="" val="196129071"/>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5678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b="1" dirty="0" smtClean="0">
                <a:solidFill>
                  <a:prstClr val="black"/>
                </a:solidFill>
              </a:rPr>
              <a:t>“</a:t>
            </a:r>
            <a:r>
              <a:rPr lang="en-GB" sz="4000" b="1" dirty="0" smtClean="0">
                <a:solidFill>
                  <a:prstClr val="black"/>
                </a:solidFill>
              </a:rPr>
              <a:t>_ _ _ </a:t>
            </a:r>
            <a:r>
              <a:rPr lang="en-GB" sz="6600" b="1" dirty="0" smtClean="0">
                <a:solidFill>
                  <a:prstClr val="black"/>
                </a:solidFill>
              </a:rPr>
              <a:t>  </a:t>
            </a:r>
            <a:r>
              <a:rPr lang="en-GB" sz="4000" b="1" dirty="0" smtClean="0">
                <a:solidFill>
                  <a:prstClr val="black"/>
                </a:solidFill>
              </a:rPr>
              <a:t>_ _ _     _ _ _ </a:t>
            </a:r>
            <a:r>
              <a:rPr lang="en-GB" sz="6600" b="1" dirty="0" smtClean="0">
                <a:solidFill>
                  <a:prstClr val="black"/>
                </a:solidFill>
              </a:rPr>
              <a:t>  </a:t>
            </a:r>
            <a:r>
              <a:rPr lang="en-GB" sz="4000" b="1" dirty="0" smtClean="0">
                <a:solidFill>
                  <a:prstClr val="black"/>
                </a:solidFill>
              </a:rPr>
              <a:t>_ _ _     _ _ _ _ _ _ _    </a:t>
            </a:r>
            <a:r>
              <a:rPr lang="en-GB" sz="6600" b="1" dirty="0" smtClean="0">
                <a:solidFill>
                  <a:prstClr val="black"/>
                </a:solidFill>
              </a:rPr>
              <a:t> </a:t>
            </a:r>
            <a:r>
              <a:rPr lang="en-GB" sz="4000" b="1" dirty="0" smtClean="0">
                <a:solidFill>
                  <a:prstClr val="black"/>
                </a:solidFill>
              </a:rPr>
              <a:t>_ _      _ _ _     _ _ _ _ _ _     </a:t>
            </a:r>
            <a:r>
              <a:rPr lang="en-GB" sz="6600" b="1" dirty="0" smtClean="0">
                <a:solidFill>
                  <a:prstClr val="black"/>
                </a:solidFill>
              </a:rPr>
              <a:t> </a:t>
            </a:r>
            <a:r>
              <a:rPr lang="en-GB" sz="4000" b="1" dirty="0" smtClean="0">
                <a:solidFill>
                  <a:prstClr val="black"/>
                </a:solidFill>
              </a:rPr>
              <a:t>_ _ _ _  </a:t>
            </a:r>
            <a:r>
              <a:rPr lang="en-GB" sz="6600" b="1" dirty="0" smtClean="0">
                <a:solidFill>
                  <a:prstClr val="black"/>
                </a:solidFill>
              </a:rPr>
              <a:t>,       “</a:t>
            </a:r>
            <a:r>
              <a:rPr lang="en-GB" sz="4000" b="1" dirty="0" smtClean="0">
                <a:solidFill>
                  <a:prstClr val="black"/>
                </a:solidFill>
              </a:rPr>
              <a:t>_ _ _ _ </a:t>
            </a:r>
            <a:r>
              <a:rPr lang="en-GB" sz="6600" b="1" dirty="0" smtClean="0">
                <a:solidFill>
                  <a:prstClr val="black"/>
                </a:solidFill>
              </a:rPr>
              <a:t>!   </a:t>
            </a:r>
            <a:r>
              <a:rPr lang="en-GB" sz="4000" b="1" dirty="0" smtClean="0">
                <a:solidFill>
                  <a:prstClr val="black"/>
                </a:solidFill>
              </a:rPr>
              <a:t>_    </a:t>
            </a:r>
            <a:r>
              <a:rPr lang="en-GB" sz="6600" b="1" dirty="0" smtClean="0">
                <a:solidFill>
                  <a:prstClr val="black"/>
                </a:solidFill>
              </a:rPr>
              <a:t> </a:t>
            </a:r>
            <a:r>
              <a:rPr lang="en-GB" sz="4000" b="1" dirty="0" smtClean="0">
                <a:solidFill>
                  <a:prstClr val="black"/>
                </a:solidFill>
              </a:rPr>
              <a:t>_ _   </a:t>
            </a:r>
            <a:r>
              <a:rPr lang="en-GB" sz="6600" b="1" dirty="0" smtClean="0">
                <a:solidFill>
                  <a:prstClr val="black"/>
                </a:solidFill>
              </a:rPr>
              <a:t> </a:t>
            </a:r>
            <a:r>
              <a:rPr lang="en-GB" sz="4000" b="1" dirty="0" smtClean="0">
                <a:solidFill>
                  <a:prstClr val="black"/>
                </a:solidFill>
              </a:rPr>
              <a:t>_ _ _ _ _ _          </a:t>
            </a:r>
            <a:r>
              <a:rPr lang="en-GB" sz="6600" b="1" dirty="0" smtClean="0">
                <a:solidFill>
                  <a:prstClr val="black"/>
                </a:solidFill>
              </a:rPr>
              <a:t>     </a:t>
            </a:r>
            <a:r>
              <a:rPr lang="en-GB" sz="4000" b="1" dirty="0" smtClean="0">
                <a:solidFill>
                  <a:prstClr val="black"/>
                </a:solidFill>
              </a:rPr>
              <a:t>_ _ _ _ _ _ _ _ _ _       _ _ _   </a:t>
            </a:r>
            <a:r>
              <a:rPr lang="en-GB" sz="6600" b="1" dirty="0" smtClean="0">
                <a:solidFill>
                  <a:prstClr val="black"/>
                </a:solidFill>
              </a:rPr>
              <a:t>!".”</a:t>
            </a:r>
          </a:p>
          <a:p>
            <a:pPr algn="ctr" fontAlgn="base">
              <a:spcBef>
                <a:spcPct val="50000"/>
              </a:spcBef>
              <a:spcAft>
                <a:spcPct val="0"/>
              </a:spcAft>
            </a:pPr>
            <a:r>
              <a:rPr lang="en-GB" sz="4000" b="1" dirty="0" smtClean="0">
                <a:solidFill>
                  <a:prstClr val="black"/>
                </a:solidFill>
              </a:rPr>
              <a:t>_ _ _      </a:t>
            </a:r>
            <a:r>
              <a:rPr lang="en-GB" sz="6600" b="1" dirty="0" smtClean="0">
                <a:solidFill>
                  <a:prstClr val="black"/>
                </a:solidFill>
              </a:rPr>
              <a:t> </a:t>
            </a:r>
            <a:r>
              <a:rPr lang="en-GB" sz="4000" b="1" dirty="0" smtClean="0">
                <a:solidFill>
                  <a:prstClr val="black"/>
                </a:solidFill>
              </a:rPr>
              <a:t>_ _</a:t>
            </a:r>
            <a:r>
              <a:rPr lang="en-GB" sz="6600" b="1" dirty="0" smtClean="0">
                <a:solidFill>
                  <a:prstClr val="black"/>
                </a:solidFill>
              </a:rPr>
              <a:t> v </a:t>
            </a:r>
            <a:r>
              <a:rPr lang="en-GB" sz="4000" b="1" dirty="0" smtClean="0">
                <a:solidFill>
                  <a:prstClr val="black"/>
                </a:solidFill>
              </a:rPr>
              <a:t>_</a:t>
            </a:r>
          </a:p>
        </p:txBody>
      </p:sp>
    </p:spTree>
    <p:extLst>
      <p:ext uri="{BB962C8B-B14F-4D97-AF65-F5344CB8AC3E}">
        <p14:creationId xmlns:p14="http://schemas.microsoft.com/office/powerpoint/2010/main" xmlns="" val="3675819383"/>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5678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b="1" dirty="0">
                <a:solidFill>
                  <a:prstClr val="black"/>
                </a:solidFill>
              </a:rPr>
              <a:t>“The One who was sitting on the throne said, "Look! I am making everything new!".”</a:t>
            </a:r>
            <a:endParaRPr lang="en-GB" sz="6600" b="1" dirty="0" smtClean="0">
              <a:solidFill>
                <a:prstClr val="black"/>
              </a:solidFill>
            </a:endParaRPr>
          </a:p>
          <a:p>
            <a:pPr algn="ctr" fontAlgn="base">
              <a:spcBef>
                <a:spcPct val="50000"/>
              </a:spcBef>
              <a:spcAft>
                <a:spcPct val="0"/>
              </a:spcAft>
            </a:pPr>
            <a:r>
              <a:rPr lang="en-GB" sz="6600" b="1" dirty="0" smtClean="0">
                <a:solidFill>
                  <a:prstClr val="black"/>
                </a:solidFill>
              </a:rPr>
              <a:t>Rev 21v5</a:t>
            </a:r>
          </a:p>
        </p:txBody>
      </p:sp>
    </p:spTree>
    <p:extLst>
      <p:ext uri="{BB962C8B-B14F-4D97-AF65-F5344CB8AC3E}">
        <p14:creationId xmlns:p14="http://schemas.microsoft.com/office/powerpoint/2010/main" xmlns="" val="2411261822"/>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4662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b="1" dirty="0" smtClean="0"/>
              <a:t>“What kind of man is this! Even the wind and waves obey Him".”</a:t>
            </a:r>
          </a:p>
          <a:p>
            <a:pPr algn="ctr" fontAlgn="base">
              <a:spcBef>
                <a:spcPct val="50000"/>
              </a:spcBef>
              <a:spcAft>
                <a:spcPct val="0"/>
              </a:spcAft>
            </a:pPr>
            <a:r>
              <a:rPr lang="en-GB" sz="6600" b="1" dirty="0" smtClean="0"/>
              <a:t>Mark 4v41</a:t>
            </a:r>
          </a:p>
        </p:txBody>
      </p:sp>
    </p:spTree>
    <p:extLst>
      <p:ext uri="{BB962C8B-B14F-4D97-AF65-F5344CB8AC3E}">
        <p14:creationId xmlns:p14="http://schemas.microsoft.com/office/powerpoint/2010/main" xmlns="" val="408917894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4662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b="1" dirty="0" smtClean="0">
                <a:solidFill>
                  <a:prstClr val="black"/>
                </a:solidFill>
              </a:rPr>
              <a:t>“What   </a:t>
            </a:r>
            <a:r>
              <a:rPr lang="en-GB" sz="4000" b="1" dirty="0" smtClean="0">
                <a:solidFill>
                  <a:prstClr val="black"/>
                </a:solidFill>
              </a:rPr>
              <a:t>_ _ _ _ </a:t>
            </a:r>
            <a:r>
              <a:rPr lang="en-GB" sz="6600" b="1" dirty="0" smtClean="0">
                <a:solidFill>
                  <a:prstClr val="black"/>
                </a:solidFill>
              </a:rPr>
              <a:t> of man is this! </a:t>
            </a:r>
            <a:r>
              <a:rPr lang="en-GB" sz="4000" b="1" dirty="0" smtClean="0">
                <a:solidFill>
                  <a:prstClr val="black"/>
                </a:solidFill>
              </a:rPr>
              <a:t>  _ _ _ _  </a:t>
            </a:r>
            <a:r>
              <a:rPr lang="en-GB" sz="6600" b="1" dirty="0" smtClean="0">
                <a:solidFill>
                  <a:prstClr val="black"/>
                </a:solidFill>
              </a:rPr>
              <a:t> the wind and </a:t>
            </a:r>
            <a:r>
              <a:rPr lang="en-GB" sz="4000" b="1" dirty="0" smtClean="0">
                <a:solidFill>
                  <a:prstClr val="black"/>
                </a:solidFill>
              </a:rPr>
              <a:t>   _ _ _ _ _   </a:t>
            </a:r>
            <a:r>
              <a:rPr lang="en-GB" sz="6600" b="1" dirty="0" smtClean="0">
                <a:solidFill>
                  <a:prstClr val="black"/>
                </a:solidFill>
              </a:rPr>
              <a:t> obey </a:t>
            </a:r>
            <a:r>
              <a:rPr lang="en-GB" sz="4000" b="1" dirty="0" smtClean="0">
                <a:solidFill>
                  <a:prstClr val="black"/>
                </a:solidFill>
              </a:rPr>
              <a:t>   _ _ _   </a:t>
            </a:r>
            <a:r>
              <a:rPr lang="en-GB" sz="6600" b="1" dirty="0" smtClean="0">
                <a:solidFill>
                  <a:prstClr val="black"/>
                </a:solidFill>
              </a:rPr>
              <a:t>".”</a:t>
            </a:r>
          </a:p>
          <a:p>
            <a:pPr algn="ctr" fontAlgn="base">
              <a:spcBef>
                <a:spcPct val="50000"/>
              </a:spcBef>
              <a:spcAft>
                <a:spcPct val="0"/>
              </a:spcAft>
            </a:pPr>
            <a:r>
              <a:rPr lang="en-GB" sz="6600" b="1" dirty="0" smtClean="0">
                <a:solidFill>
                  <a:prstClr val="black"/>
                </a:solidFill>
              </a:rPr>
              <a:t>Mark </a:t>
            </a:r>
            <a:r>
              <a:rPr lang="en-GB" sz="4000" b="1" dirty="0" smtClean="0">
                <a:solidFill>
                  <a:prstClr val="black"/>
                </a:solidFill>
              </a:rPr>
              <a:t>   _   </a:t>
            </a:r>
            <a:r>
              <a:rPr lang="en-GB" sz="6600" b="1" dirty="0" smtClean="0">
                <a:solidFill>
                  <a:prstClr val="black"/>
                </a:solidFill>
              </a:rPr>
              <a:t>v41</a:t>
            </a:r>
          </a:p>
        </p:txBody>
      </p:sp>
    </p:spTree>
    <p:extLst>
      <p:ext uri="{BB962C8B-B14F-4D97-AF65-F5344CB8AC3E}">
        <p14:creationId xmlns:p14="http://schemas.microsoft.com/office/powerpoint/2010/main" xmlns="" val="1011322293"/>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4662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b="1" dirty="0" smtClean="0">
                <a:solidFill>
                  <a:prstClr val="black"/>
                </a:solidFill>
              </a:rPr>
              <a:t>“What   </a:t>
            </a:r>
            <a:r>
              <a:rPr lang="en-GB" sz="4000" b="1" dirty="0" smtClean="0">
                <a:solidFill>
                  <a:prstClr val="black"/>
                </a:solidFill>
              </a:rPr>
              <a:t>_ _ _ _ </a:t>
            </a:r>
            <a:r>
              <a:rPr lang="en-GB" sz="6600" b="1" dirty="0" smtClean="0">
                <a:solidFill>
                  <a:prstClr val="black"/>
                </a:solidFill>
              </a:rPr>
              <a:t> of </a:t>
            </a:r>
            <a:r>
              <a:rPr lang="en-GB" sz="4000" b="1" dirty="0" smtClean="0">
                <a:solidFill>
                  <a:prstClr val="black"/>
                </a:solidFill>
              </a:rPr>
              <a:t>    _ _ _   </a:t>
            </a:r>
            <a:r>
              <a:rPr lang="en-GB" sz="6600" b="1" dirty="0" smtClean="0">
                <a:solidFill>
                  <a:prstClr val="black"/>
                </a:solidFill>
              </a:rPr>
              <a:t> is </a:t>
            </a:r>
            <a:r>
              <a:rPr lang="en-GB" sz="4000" b="1" dirty="0" smtClean="0">
                <a:solidFill>
                  <a:prstClr val="black"/>
                </a:solidFill>
              </a:rPr>
              <a:t>      _ _ _ _   </a:t>
            </a:r>
            <a:r>
              <a:rPr lang="en-GB" sz="6600" b="1" dirty="0" smtClean="0">
                <a:solidFill>
                  <a:prstClr val="black"/>
                </a:solidFill>
              </a:rPr>
              <a:t>! </a:t>
            </a:r>
            <a:r>
              <a:rPr lang="en-GB" sz="4000" b="1" dirty="0" smtClean="0">
                <a:solidFill>
                  <a:prstClr val="black"/>
                </a:solidFill>
              </a:rPr>
              <a:t>  _ _ _ _  </a:t>
            </a:r>
            <a:r>
              <a:rPr lang="en-GB" sz="6600" b="1" dirty="0" smtClean="0">
                <a:solidFill>
                  <a:prstClr val="black"/>
                </a:solidFill>
              </a:rPr>
              <a:t> the </a:t>
            </a:r>
            <a:r>
              <a:rPr lang="en-GB" sz="4000" b="1" dirty="0" smtClean="0">
                <a:solidFill>
                  <a:prstClr val="black"/>
                </a:solidFill>
              </a:rPr>
              <a:t> _ _ _ _      _ _ _   </a:t>
            </a:r>
            <a:r>
              <a:rPr lang="en-GB" sz="6600" b="1" dirty="0" smtClean="0">
                <a:solidFill>
                  <a:prstClr val="black"/>
                </a:solidFill>
              </a:rPr>
              <a:t> </a:t>
            </a:r>
            <a:r>
              <a:rPr lang="en-GB" sz="4000" b="1" dirty="0" smtClean="0">
                <a:solidFill>
                  <a:prstClr val="black"/>
                </a:solidFill>
              </a:rPr>
              <a:t> _ _ _ _ _   </a:t>
            </a:r>
            <a:r>
              <a:rPr lang="en-GB" sz="6600" b="1" dirty="0" smtClean="0">
                <a:solidFill>
                  <a:prstClr val="black"/>
                </a:solidFill>
              </a:rPr>
              <a:t> obey </a:t>
            </a:r>
            <a:r>
              <a:rPr lang="en-GB" sz="4000" b="1" dirty="0" smtClean="0">
                <a:solidFill>
                  <a:prstClr val="black"/>
                </a:solidFill>
              </a:rPr>
              <a:t>   _ _ _   </a:t>
            </a:r>
            <a:r>
              <a:rPr lang="en-GB" sz="6600" b="1" dirty="0" smtClean="0">
                <a:solidFill>
                  <a:prstClr val="black"/>
                </a:solidFill>
              </a:rPr>
              <a:t>".”</a:t>
            </a:r>
          </a:p>
          <a:p>
            <a:pPr algn="ctr" fontAlgn="base">
              <a:spcBef>
                <a:spcPct val="50000"/>
              </a:spcBef>
              <a:spcAft>
                <a:spcPct val="0"/>
              </a:spcAft>
            </a:pPr>
            <a:r>
              <a:rPr lang="en-GB" sz="4000" b="1" dirty="0" smtClean="0">
                <a:solidFill>
                  <a:prstClr val="black"/>
                </a:solidFill>
              </a:rPr>
              <a:t>_ _ _ _      </a:t>
            </a:r>
            <a:r>
              <a:rPr lang="en-GB" sz="6600" b="1" dirty="0" smtClean="0">
                <a:solidFill>
                  <a:prstClr val="black"/>
                </a:solidFill>
              </a:rPr>
              <a:t> </a:t>
            </a:r>
            <a:r>
              <a:rPr lang="en-GB" sz="4000" b="1" dirty="0" smtClean="0">
                <a:solidFill>
                  <a:prstClr val="black"/>
                </a:solidFill>
              </a:rPr>
              <a:t>   _   </a:t>
            </a:r>
            <a:r>
              <a:rPr lang="en-GB" sz="6600" b="1" dirty="0" smtClean="0">
                <a:solidFill>
                  <a:prstClr val="black"/>
                </a:solidFill>
              </a:rPr>
              <a:t>v41</a:t>
            </a:r>
          </a:p>
        </p:txBody>
      </p:sp>
    </p:spTree>
    <p:extLst>
      <p:ext uri="{BB962C8B-B14F-4D97-AF65-F5344CB8AC3E}">
        <p14:creationId xmlns:p14="http://schemas.microsoft.com/office/powerpoint/2010/main" xmlns="" val="1935779187"/>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8"/>
          <p:cNvGrpSpPr>
            <a:grpSpLocks/>
          </p:cNvGrpSpPr>
          <p:nvPr/>
        </p:nvGrpSpPr>
        <p:grpSpPr bwMode="auto">
          <a:xfrm>
            <a:off x="3876901" y="2186686"/>
            <a:ext cx="6959796" cy="6282874"/>
            <a:chOff x="20518575" y="18946950"/>
            <a:chExt cx="4332600" cy="4332600"/>
          </a:xfrm>
        </p:grpSpPr>
        <p:sp>
          <p:nvSpPr>
            <p:cNvPr id="32"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33" name="Group 30"/>
            <p:cNvGrpSpPr>
              <a:grpSpLocks/>
            </p:cNvGrpSpPr>
            <p:nvPr/>
          </p:nvGrpSpPr>
          <p:grpSpPr bwMode="auto">
            <a:xfrm>
              <a:off x="22462575" y="18946950"/>
              <a:ext cx="432000" cy="4320000"/>
              <a:chOff x="22462575" y="18946950"/>
              <a:chExt cx="432000" cy="4320000"/>
            </a:xfrm>
          </p:grpSpPr>
          <p:sp>
            <p:nvSpPr>
              <p:cNvPr id="55"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6"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4" name="Group 33"/>
            <p:cNvGrpSpPr>
              <a:grpSpLocks/>
            </p:cNvGrpSpPr>
            <p:nvPr/>
          </p:nvGrpSpPr>
          <p:grpSpPr bwMode="auto">
            <a:xfrm rot="5400000">
              <a:off x="22462575" y="18946950"/>
              <a:ext cx="432000" cy="4320000"/>
              <a:chOff x="22462575" y="18946950"/>
              <a:chExt cx="432000" cy="4320000"/>
            </a:xfrm>
          </p:grpSpPr>
          <p:sp>
            <p:nvSpPr>
              <p:cNvPr id="53"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4"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5" name="Group 36"/>
            <p:cNvGrpSpPr>
              <a:grpSpLocks/>
            </p:cNvGrpSpPr>
            <p:nvPr/>
          </p:nvGrpSpPr>
          <p:grpSpPr bwMode="auto">
            <a:xfrm rot="2700000">
              <a:off x="22462575" y="18946950"/>
              <a:ext cx="432000" cy="4320000"/>
              <a:chOff x="22462575" y="18946950"/>
              <a:chExt cx="432000" cy="4320000"/>
            </a:xfrm>
          </p:grpSpPr>
          <p:sp>
            <p:nvSpPr>
              <p:cNvPr id="51"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2"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6" name="Group 39"/>
            <p:cNvGrpSpPr>
              <a:grpSpLocks/>
            </p:cNvGrpSpPr>
            <p:nvPr/>
          </p:nvGrpSpPr>
          <p:grpSpPr bwMode="auto">
            <a:xfrm rot="18900000">
              <a:off x="22475175" y="18946950"/>
              <a:ext cx="432000" cy="4320000"/>
              <a:chOff x="22462575" y="18946950"/>
              <a:chExt cx="432000" cy="4320000"/>
            </a:xfrm>
          </p:grpSpPr>
          <p:sp>
            <p:nvSpPr>
              <p:cNvPr id="49"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0"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7" name="Group 42"/>
            <p:cNvGrpSpPr>
              <a:grpSpLocks/>
            </p:cNvGrpSpPr>
            <p:nvPr/>
          </p:nvGrpSpPr>
          <p:grpSpPr bwMode="auto">
            <a:xfrm rot="1350000">
              <a:off x="22462575" y="18946950"/>
              <a:ext cx="432000" cy="4320000"/>
              <a:chOff x="22462575" y="18946950"/>
              <a:chExt cx="432000" cy="4320000"/>
            </a:xfrm>
          </p:grpSpPr>
          <p:sp>
            <p:nvSpPr>
              <p:cNvPr id="47"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8"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8" name="Group 45"/>
            <p:cNvGrpSpPr>
              <a:grpSpLocks/>
            </p:cNvGrpSpPr>
            <p:nvPr/>
          </p:nvGrpSpPr>
          <p:grpSpPr bwMode="auto">
            <a:xfrm rot="4050000">
              <a:off x="22475175" y="18946950"/>
              <a:ext cx="432000" cy="4320000"/>
              <a:chOff x="22462575" y="18946950"/>
              <a:chExt cx="432000" cy="4320000"/>
            </a:xfrm>
          </p:grpSpPr>
          <p:sp>
            <p:nvSpPr>
              <p:cNvPr id="45"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6"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9" name="Group 48"/>
            <p:cNvGrpSpPr>
              <a:grpSpLocks/>
            </p:cNvGrpSpPr>
            <p:nvPr/>
          </p:nvGrpSpPr>
          <p:grpSpPr bwMode="auto">
            <a:xfrm rot="6750000">
              <a:off x="22475175" y="18946950"/>
              <a:ext cx="432000" cy="4320000"/>
              <a:chOff x="22462575" y="18946950"/>
              <a:chExt cx="432000" cy="4320000"/>
            </a:xfrm>
          </p:grpSpPr>
          <p:sp>
            <p:nvSpPr>
              <p:cNvPr id="43"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4"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40" name="Group 51"/>
            <p:cNvGrpSpPr>
              <a:grpSpLocks/>
            </p:cNvGrpSpPr>
            <p:nvPr/>
          </p:nvGrpSpPr>
          <p:grpSpPr bwMode="auto">
            <a:xfrm rot="9450000">
              <a:off x="22462575" y="18959550"/>
              <a:ext cx="432000" cy="4320000"/>
              <a:chOff x="22462575" y="18946950"/>
              <a:chExt cx="432000" cy="4320000"/>
            </a:xfrm>
          </p:grpSpPr>
          <p:sp>
            <p:nvSpPr>
              <p:cNvPr id="41"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2"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57" name="Text Box 54"/>
          <p:cNvSpPr txBox="1">
            <a:spLocks noChangeArrowheads="1"/>
          </p:cNvSpPr>
          <p:nvPr/>
        </p:nvSpPr>
        <p:spPr bwMode="auto">
          <a:xfrm>
            <a:off x="5349683" y="4087757"/>
            <a:ext cx="3749601" cy="24877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7200" b="1" dirty="0" smtClean="0">
                <a:solidFill>
                  <a:prstClr val="white"/>
                </a:solidFill>
                <a:latin typeface="Jester" pitchFamily="2" charset="0"/>
                <a:cs typeface="Arial" pitchFamily="34" charset="0"/>
              </a:rPr>
              <a:t>Workers</a:t>
            </a:r>
          </a:p>
          <a:p>
            <a:pPr algn="ctr" fontAlgn="base">
              <a:spcBef>
                <a:spcPct val="0"/>
              </a:spcBef>
              <a:spcAft>
                <a:spcPct val="0"/>
              </a:spcAft>
            </a:pPr>
            <a:r>
              <a:rPr lang="en-GB" sz="7200" b="1" dirty="0" smtClean="0">
                <a:solidFill>
                  <a:prstClr val="white"/>
                </a:solidFill>
                <a:latin typeface="Jester" pitchFamily="2" charset="0"/>
                <a:cs typeface="Arial" pitchFamily="34" charset="0"/>
              </a:rPr>
              <a:t>Briefing </a:t>
            </a: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r="7422" b="8190"/>
          <a:stretch/>
        </p:blipFill>
        <p:spPr>
          <a:xfrm>
            <a:off x="-1" y="-10454"/>
            <a:ext cx="4589677" cy="4551627"/>
          </a:xfrm>
          <a:prstGeom prst="rect">
            <a:avLst/>
          </a:prstGeom>
        </p:spPr>
      </p:pic>
    </p:spTree>
    <p:extLst>
      <p:ext uri="{BB962C8B-B14F-4D97-AF65-F5344CB8AC3E}">
        <p14:creationId xmlns:p14="http://schemas.microsoft.com/office/powerpoint/2010/main" xmlns="" val="1015232402"/>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4662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b="1" dirty="0" smtClean="0">
                <a:solidFill>
                  <a:prstClr val="black"/>
                </a:solidFill>
              </a:rPr>
              <a:t>“</a:t>
            </a:r>
            <a:r>
              <a:rPr lang="en-GB" sz="4000" b="1" dirty="0" smtClean="0">
                <a:solidFill>
                  <a:prstClr val="black"/>
                </a:solidFill>
              </a:rPr>
              <a:t> _ _ _ _   </a:t>
            </a:r>
            <a:r>
              <a:rPr lang="en-GB" sz="6600" b="1" dirty="0" smtClean="0">
                <a:solidFill>
                  <a:prstClr val="black"/>
                </a:solidFill>
              </a:rPr>
              <a:t>   </a:t>
            </a:r>
            <a:r>
              <a:rPr lang="en-GB" sz="4000" b="1" dirty="0" smtClean="0">
                <a:solidFill>
                  <a:prstClr val="black"/>
                </a:solidFill>
              </a:rPr>
              <a:t>_ _ _ _     </a:t>
            </a:r>
            <a:r>
              <a:rPr lang="en-GB" sz="6600" b="1" dirty="0" smtClean="0">
                <a:solidFill>
                  <a:prstClr val="black"/>
                </a:solidFill>
              </a:rPr>
              <a:t> </a:t>
            </a:r>
            <a:r>
              <a:rPr lang="en-GB" sz="4000" b="1" dirty="0" smtClean="0">
                <a:solidFill>
                  <a:prstClr val="black"/>
                </a:solidFill>
              </a:rPr>
              <a:t>_ _ </a:t>
            </a:r>
            <a:r>
              <a:rPr lang="en-GB" sz="6600" b="1" dirty="0" smtClean="0">
                <a:solidFill>
                  <a:prstClr val="black"/>
                </a:solidFill>
              </a:rPr>
              <a:t>  </a:t>
            </a:r>
            <a:r>
              <a:rPr lang="en-GB" sz="4000" b="1" dirty="0" smtClean="0">
                <a:solidFill>
                  <a:prstClr val="black"/>
                </a:solidFill>
              </a:rPr>
              <a:t>    _ _ _   </a:t>
            </a:r>
            <a:r>
              <a:rPr lang="en-GB" sz="6600" b="1" dirty="0" smtClean="0">
                <a:solidFill>
                  <a:prstClr val="black"/>
                </a:solidFill>
              </a:rPr>
              <a:t>  </a:t>
            </a:r>
            <a:r>
              <a:rPr lang="en-GB" sz="4000" b="1" dirty="0" smtClean="0">
                <a:solidFill>
                  <a:prstClr val="black"/>
                </a:solidFill>
              </a:rPr>
              <a:t>_ _  </a:t>
            </a:r>
            <a:r>
              <a:rPr lang="en-GB" sz="6600" b="1" dirty="0" smtClean="0">
                <a:solidFill>
                  <a:prstClr val="black"/>
                </a:solidFill>
              </a:rPr>
              <a:t> </a:t>
            </a:r>
            <a:r>
              <a:rPr lang="en-GB" sz="4000" b="1" dirty="0" smtClean="0">
                <a:solidFill>
                  <a:prstClr val="black"/>
                </a:solidFill>
              </a:rPr>
              <a:t>    _ _ _ _   </a:t>
            </a:r>
            <a:r>
              <a:rPr lang="en-GB" sz="6600" b="1" dirty="0" smtClean="0">
                <a:solidFill>
                  <a:prstClr val="black"/>
                </a:solidFill>
              </a:rPr>
              <a:t>! </a:t>
            </a:r>
            <a:r>
              <a:rPr lang="en-GB" sz="4000" b="1" dirty="0" smtClean="0">
                <a:solidFill>
                  <a:prstClr val="black"/>
                </a:solidFill>
              </a:rPr>
              <a:t> _ _ _ _   </a:t>
            </a:r>
            <a:r>
              <a:rPr lang="en-GB" sz="6600" b="1" dirty="0" smtClean="0">
                <a:solidFill>
                  <a:prstClr val="black"/>
                </a:solidFill>
              </a:rPr>
              <a:t> </a:t>
            </a:r>
            <a:r>
              <a:rPr lang="en-GB" sz="4000" b="1" dirty="0" smtClean="0">
                <a:solidFill>
                  <a:prstClr val="black"/>
                </a:solidFill>
              </a:rPr>
              <a:t>_ _ _ </a:t>
            </a:r>
            <a:r>
              <a:rPr lang="en-GB" sz="6600" b="1" dirty="0" smtClean="0">
                <a:solidFill>
                  <a:prstClr val="black"/>
                </a:solidFill>
              </a:rPr>
              <a:t> </a:t>
            </a:r>
            <a:r>
              <a:rPr lang="en-GB" sz="4000" b="1" dirty="0" smtClean="0">
                <a:solidFill>
                  <a:prstClr val="black"/>
                </a:solidFill>
              </a:rPr>
              <a:t>  _ _ _ _    </a:t>
            </a:r>
            <a:r>
              <a:rPr lang="en-GB" sz="6600" b="1" dirty="0" smtClean="0">
                <a:solidFill>
                  <a:prstClr val="black"/>
                </a:solidFill>
              </a:rPr>
              <a:t> </a:t>
            </a:r>
            <a:r>
              <a:rPr lang="en-GB" sz="4000" b="1" dirty="0" smtClean="0">
                <a:solidFill>
                  <a:prstClr val="black"/>
                </a:solidFill>
              </a:rPr>
              <a:t>_ _ _   </a:t>
            </a:r>
            <a:r>
              <a:rPr lang="en-GB" sz="6600" b="1" dirty="0" smtClean="0">
                <a:solidFill>
                  <a:prstClr val="black"/>
                </a:solidFill>
              </a:rPr>
              <a:t>  </a:t>
            </a:r>
            <a:r>
              <a:rPr lang="en-GB" sz="4000" b="1" dirty="0" smtClean="0">
                <a:solidFill>
                  <a:prstClr val="black"/>
                </a:solidFill>
              </a:rPr>
              <a:t>   _ _ _ _ _   </a:t>
            </a:r>
            <a:r>
              <a:rPr lang="en-GB" sz="6600" b="1" dirty="0" smtClean="0">
                <a:solidFill>
                  <a:prstClr val="black"/>
                </a:solidFill>
              </a:rPr>
              <a:t> </a:t>
            </a:r>
            <a:r>
              <a:rPr lang="en-GB" sz="4000" b="1" dirty="0" smtClean="0">
                <a:solidFill>
                  <a:prstClr val="black"/>
                </a:solidFill>
              </a:rPr>
              <a:t>  _ _ _ _</a:t>
            </a:r>
            <a:r>
              <a:rPr lang="en-GB" sz="6600" b="1" dirty="0" smtClean="0">
                <a:solidFill>
                  <a:prstClr val="black"/>
                </a:solidFill>
              </a:rPr>
              <a:t>   </a:t>
            </a:r>
            <a:r>
              <a:rPr lang="en-GB" sz="4000" b="1" dirty="0" smtClean="0">
                <a:solidFill>
                  <a:prstClr val="black"/>
                </a:solidFill>
              </a:rPr>
              <a:t> _ _ _ </a:t>
            </a:r>
            <a:r>
              <a:rPr lang="en-GB" sz="6600" b="1" dirty="0" smtClean="0">
                <a:solidFill>
                  <a:prstClr val="black"/>
                </a:solidFill>
              </a:rPr>
              <a:t>".”</a:t>
            </a:r>
          </a:p>
          <a:p>
            <a:pPr algn="ctr" fontAlgn="base">
              <a:spcBef>
                <a:spcPct val="50000"/>
              </a:spcBef>
              <a:spcAft>
                <a:spcPct val="0"/>
              </a:spcAft>
            </a:pPr>
            <a:r>
              <a:rPr lang="en-GB" sz="4000" b="1" dirty="0" smtClean="0">
                <a:solidFill>
                  <a:prstClr val="black"/>
                </a:solidFill>
              </a:rPr>
              <a:t>_ _ _ _      </a:t>
            </a:r>
            <a:r>
              <a:rPr lang="en-GB" sz="6600" b="1" dirty="0" smtClean="0">
                <a:solidFill>
                  <a:prstClr val="black"/>
                </a:solidFill>
              </a:rPr>
              <a:t> </a:t>
            </a:r>
            <a:r>
              <a:rPr lang="en-GB" sz="4000" b="1" dirty="0" smtClean="0">
                <a:solidFill>
                  <a:prstClr val="black"/>
                </a:solidFill>
              </a:rPr>
              <a:t>   _   </a:t>
            </a:r>
            <a:r>
              <a:rPr lang="en-GB" sz="6600" b="1" dirty="0" smtClean="0">
                <a:solidFill>
                  <a:prstClr val="black"/>
                </a:solidFill>
              </a:rPr>
              <a:t>v</a:t>
            </a:r>
            <a:r>
              <a:rPr lang="en-GB" sz="4000" b="1" dirty="0" smtClean="0">
                <a:solidFill>
                  <a:prstClr val="black"/>
                </a:solidFill>
              </a:rPr>
              <a:t>  _ _ </a:t>
            </a:r>
          </a:p>
        </p:txBody>
      </p:sp>
    </p:spTree>
    <p:extLst>
      <p:ext uri="{BB962C8B-B14F-4D97-AF65-F5344CB8AC3E}">
        <p14:creationId xmlns:p14="http://schemas.microsoft.com/office/powerpoint/2010/main" xmlns="" val="2491572154"/>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4662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b="1" dirty="0" smtClean="0">
                <a:solidFill>
                  <a:prstClr val="black"/>
                </a:solidFill>
              </a:rPr>
              <a:t>“What kind of man is this! Even the wind and waves obey Him".”</a:t>
            </a:r>
          </a:p>
          <a:p>
            <a:pPr algn="ctr" fontAlgn="base">
              <a:spcBef>
                <a:spcPct val="50000"/>
              </a:spcBef>
              <a:spcAft>
                <a:spcPct val="0"/>
              </a:spcAft>
            </a:pPr>
            <a:r>
              <a:rPr lang="en-GB" sz="6600" b="1" dirty="0" smtClean="0">
                <a:solidFill>
                  <a:prstClr val="black"/>
                </a:solidFill>
              </a:rPr>
              <a:t>Mark 4v41</a:t>
            </a:r>
          </a:p>
        </p:txBody>
      </p:sp>
    </p:spTree>
    <p:extLst>
      <p:ext uri="{BB962C8B-B14F-4D97-AF65-F5344CB8AC3E}">
        <p14:creationId xmlns:p14="http://schemas.microsoft.com/office/powerpoint/2010/main" xmlns="" val="1011322293"/>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19554" y="1"/>
            <a:ext cx="8353425" cy="3789040"/>
          </a:xfrm>
        </p:spPr>
        <p:txBody>
          <a:bodyPr anchor="t">
            <a:noAutofit/>
          </a:bodyPr>
          <a:lstStyle/>
          <a:p>
            <a:pPr algn="l"/>
            <a:r>
              <a:rPr lang="en-GB" sz="4000" dirty="0">
                <a:latin typeface="Comic Sans MS" pitchFamily="66" charset="0"/>
              </a:rPr>
              <a:t>Who’s the King of the jungle?</a:t>
            </a:r>
            <a:br>
              <a:rPr lang="en-GB" sz="4000" dirty="0">
                <a:latin typeface="Comic Sans MS" pitchFamily="66" charset="0"/>
              </a:rPr>
            </a:br>
            <a:r>
              <a:rPr lang="en-GB" sz="4000" dirty="0">
                <a:latin typeface="Comic Sans MS" pitchFamily="66" charset="0"/>
              </a:rPr>
              <a:t>“OOO	OOO”</a:t>
            </a:r>
            <a:br>
              <a:rPr lang="en-GB" sz="4000" dirty="0">
                <a:latin typeface="Comic Sans MS" pitchFamily="66" charset="0"/>
              </a:rPr>
            </a:br>
            <a:r>
              <a:rPr lang="en-GB" sz="4000" dirty="0">
                <a:latin typeface="Comic Sans MS" pitchFamily="66" charset="0"/>
              </a:rPr>
              <a:t>Who’s the King of the sea?</a:t>
            </a:r>
            <a:br>
              <a:rPr lang="en-GB" sz="4000" dirty="0">
                <a:latin typeface="Comic Sans MS" pitchFamily="66" charset="0"/>
              </a:rPr>
            </a:br>
            <a:r>
              <a:rPr lang="en-GB" sz="4000" dirty="0">
                <a:latin typeface="Comic Sans MS" pitchFamily="66" charset="0"/>
              </a:rPr>
              <a:t>“Bubble, bubble, bubble”</a:t>
            </a:r>
            <a:br>
              <a:rPr lang="en-GB" sz="4000" dirty="0">
                <a:latin typeface="Comic Sans MS" pitchFamily="66" charset="0"/>
              </a:rPr>
            </a:br>
            <a:r>
              <a:rPr lang="en-GB" sz="4000" dirty="0">
                <a:latin typeface="Comic Sans MS" pitchFamily="66" charset="0"/>
              </a:rPr>
              <a:t>Who’s the King of the universe?</a:t>
            </a:r>
            <a:br>
              <a:rPr lang="en-GB" sz="4000" dirty="0">
                <a:latin typeface="Comic Sans MS" pitchFamily="66" charset="0"/>
              </a:rPr>
            </a:br>
            <a:r>
              <a:rPr lang="en-GB" sz="4000" dirty="0">
                <a:latin typeface="Comic Sans MS" pitchFamily="66" charset="0"/>
              </a:rPr>
              <a:t>And who’s the King of me?</a:t>
            </a:r>
            <a:br>
              <a:rPr lang="en-GB" sz="4000" dirty="0">
                <a:latin typeface="Comic Sans MS" pitchFamily="66" charset="0"/>
              </a:rPr>
            </a:br>
            <a:endParaRPr lang="en-GB" sz="4000" dirty="0">
              <a:latin typeface="Comic Sans MS" pitchFamily="66" charset="0"/>
            </a:endParaRPr>
          </a:p>
        </p:txBody>
      </p:sp>
    </p:spTree>
    <p:extLst>
      <p:ext uri="{BB962C8B-B14F-4D97-AF65-F5344CB8AC3E}">
        <p14:creationId xmlns:p14="http://schemas.microsoft.com/office/powerpoint/2010/main" xmlns="" val="3181403445"/>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19554" y="1"/>
            <a:ext cx="9163554" cy="4437112"/>
          </a:xfrm>
        </p:spPr>
        <p:txBody>
          <a:bodyPr anchor="t">
            <a:normAutofit/>
          </a:bodyPr>
          <a:lstStyle/>
          <a:p>
            <a:pPr algn="l"/>
            <a:r>
              <a:rPr lang="en-GB" sz="4000" dirty="0" smtClean="0">
                <a:latin typeface="Comic Sans MS" pitchFamily="66" charset="0"/>
              </a:rPr>
              <a:t>I’ll </a:t>
            </a:r>
            <a:r>
              <a:rPr lang="en-GB" sz="4000" dirty="0">
                <a:latin typeface="Comic Sans MS" pitchFamily="66" charset="0"/>
              </a:rPr>
              <a:t>tell you . . . . .</a:t>
            </a:r>
            <a:br>
              <a:rPr lang="en-GB" sz="4000" dirty="0">
                <a:latin typeface="Comic Sans MS" pitchFamily="66" charset="0"/>
              </a:rPr>
            </a:br>
            <a:r>
              <a:rPr lang="en-GB" sz="4000" dirty="0">
                <a:latin typeface="Comic Sans MS" pitchFamily="66" charset="0"/>
              </a:rPr>
              <a:t>J – E – S – U – S	</a:t>
            </a:r>
            <a:r>
              <a:rPr lang="en-GB" sz="4000" dirty="0" smtClean="0">
                <a:latin typeface="Comic Sans MS" pitchFamily="66" charset="0"/>
              </a:rPr>
              <a:t>Yes!</a:t>
            </a:r>
            <a:r>
              <a:rPr lang="en-GB" sz="4000" dirty="0">
                <a:latin typeface="Comic Sans MS" pitchFamily="66" charset="0"/>
              </a:rPr>
              <a:t/>
            </a:r>
            <a:br>
              <a:rPr lang="en-GB" sz="4000" dirty="0">
                <a:latin typeface="Comic Sans MS" pitchFamily="66" charset="0"/>
              </a:rPr>
            </a:br>
            <a:r>
              <a:rPr lang="en-GB" sz="4000" dirty="0">
                <a:latin typeface="Comic Sans MS" pitchFamily="66" charset="0"/>
              </a:rPr>
              <a:t>He’s the King of me!</a:t>
            </a:r>
            <a:br>
              <a:rPr lang="en-GB" sz="4000" dirty="0">
                <a:latin typeface="Comic Sans MS" pitchFamily="66" charset="0"/>
              </a:rPr>
            </a:br>
            <a:r>
              <a:rPr lang="en-GB" sz="4000" dirty="0">
                <a:latin typeface="Comic Sans MS" pitchFamily="66" charset="0"/>
              </a:rPr>
              <a:t>He’s the King of the universe, </a:t>
            </a:r>
            <a:br>
              <a:rPr lang="en-GB" sz="4000" dirty="0">
                <a:latin typeface="Comic Sans MS" pitchFamily="66" charset="0"/>
              </a:rPr>
            </a:br>
            <a:r>
              <a:rPr lang="en-GB" sz="4000" dirty="0">
                <a:latin typeface="Comic Sans MS" pitchFamily="66" charset="0"/>
              </a:rPr>
              <a:t>the jungle and the sea!</a:t>
            </a:r>
            <a:br>
              <a:rPr lang="en-GB" sz="4000" dirty="0">
                <a:latin typeface="Comic Sans MS" pitchFamily="66" charset="0"/>
              </a:rPr>
            </a:br>
            <a:r>
              <a:rPr lang="en-GB" sz="4000" dirty="0">
                <a:latin typeface="Comic Sans MS" pitchFamily="66" charset="0"/>
              </a:rPr>
              <a:t>“Bubble, bubble, bubble . . . . OOO    </a:t>
            </a:r>
            <a:r>
              <a:rPr lang="en-GB" sz="4000" dirty="0" err="1">
                <a:latin typeface="Comic Sans MS" pitchFamily="66" charset="0"/>
              </a:rPr>
              <a:t>OOO</a:t>
            </a:r>
            <a:r>
              <a:rPr lang="en-GB" sz="4000" dirty="0">
                <a:latin typeface="Comic Sans MS" pitchFamily="66" charset="0"/>
              </a:rPr>
              <a:t>!”</a:t>
            </a:r>
          </a:p>
        </p:txBody>
      </p:sp>
    </p:spTree>
    <p:extLst>
      <p:ext uri="{BB962C8B-B14F-4D97-AF65-F5344CB8AC3E}">
        <p14:creationId xmlns:p14="http://schemas.microsoft.com/office/powerpoint/2010/main" xmlns="" val="3966911541"/>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8"/>
          <p:cNvGrpSpPr>
            <a:grpSpLocks/>
          </p:cNvGrpSpPr>
          <p:nvPr/>
        </p:nvGrpSpPr>
        <p:grpSpPr bwMode="auto">
          <a:xfrm>
            <a:off x="3876901" y="2186686"/>
            <a:ext cx="6959796" cy="6282874"/>
            <a:chOff x="20518575" y="18946950"/>
            <a:chExt cx="4332600" cy="4332600"/>
          </a:xfrm>
        </p:grpSpPr>
        <p:sp>
          <p:nvSpPr>
            <p:cNvPr id="32"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33" name="Group 30"/>
            <p:cNvGrpSpPr>
              <a:grpSpLocks/>
            </p:cNvGrpSpPr>
            <p:nvPr/>
          </p:nvGrpSpPr>
          <p:grpSpPr bwMode="auto">
            <a:xfrm>
              <a:off x="22462575" y="18946950"/>
              <a:ext cx="432000" cy="4320000"/>
              <a:chOff x="22462575" y="18946950"/>
              <a:chExt cx="432000" cy="4320000"/>
            </a:xfrm>
          </p:grpSpPr>
          <p:sp>
            <p:nvSpPr>
              <p:cNvPr id="55"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6"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4" name="Group 33"/>
            <p:cNvGrpSpPr>
              <a:grpSpLocks/>
            </p:cNvGrpSpPr>
            <p:nvPr/>
          </p:nvGrpSpPr>
          <p:grpSpPr bwMode="auto">
            <a:xfrm rot="5400000">
              <a:off x="22462575" y="18946950"/>
              <a:ext cx="432000" cy="4320000"/>
              <a:chOff x="22462575" y="18946950"/>
              <a:chExt cx="432000" cy="4320000"/>
            </a:xfrm>
          </p:grpSpPr>
          <p:sp>
            <p:nvSpPr>
              <p:cNvPr id="53"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4"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5" name="Group 36"/>
            <p:cNvGrpSpPr>
              <a:grpSpLocks/>
            </p:cNvGrpSpPr>
            <p:nvPr/>
          </p:nvGrpSpPr>
          <p:grpSpPr bwMode="auto">
            <a:xfrm rot="2700000">
              <a:off x="22462575" y="18946950"/>
              <a:ext cx="432000" cy="4320000"/>
              <a:chOff x="22462575" y="18946950"/>
              <a:chExt cx="432000" cy="4320000"/>
            </a:xfrm>
          </p:grpSpPr>
          <p:sp>
            <p:nvSpPr>
              <p:cNvPr id="51"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2"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6" name="Group 39"/>
            <p:cNvGrpSpPr>
              <a:grpSpLocks/>
            </p:cNvGrpSpPr>
            <p:nvPr/>
          </p:nvGrpSpPr>
          <p:grpSpPr bwMode="auto">
            <a:xfrm rot="18900000">
              <a:off x="22475175" y="18946950"/>
              <a:ext cx="432000" cy="4320000"/>
              <a:chOff x="22462575" y="18946950"/>
              <a:chExt cx="432000" cy="4320000"/>
            </a:xfrm>
          </p:grpSpPr>
          <p:sp>
            <p:nvSpPr>
              <p:cNvPr id="49"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0"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7" name="Group 42"/>
            <p:cNvGrpSpPr>
              <a:grpSpLocks/>
            </p:cNvGrpSpPr>
            <p:nvPr/>
          </p:nvGrpSpPr>
          <p:grpSpPr bwMode="auto">
            <a:xfrm rot="1350000">
              <a:off x="22462575" y="18946950"/>
              <a:ext cx="432000" cy="4320000"/>
              <a:chOff x="22462575" y="18946950"/>
              <a:chExt cx="432000" cy="4320000"/>
            </a:xfrm>
          </p:grpSpPr>
          <p:sp>
            <p:nvSpPr>
              <p:cNvPr id="47"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8"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8" name="Group 45"/>
            <p:cNvGrpSpPr>
              <a:grpSpLocks/>
            </p:cNvGrpSpPr>
            <p:nvPr/>
          </p:nvGrpSpPr>
          <p:grpSpPr bwMode="auto">
            <a:xfrm rot="4050000">
              <a:off x="22475175" y="18946950"/>
              <a:ext cx="432000" cy="4320000"/>
              <a:chOff x="22462575" y="18946950"/>
              <a:chExt cx="432000" cy="4320000"/>
            </a:xfrm>
          </p:grpSpPr>
          <p:sp>
            <p:nvSpPr>
              <p:cNvPr id="45"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6"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9" name="Group 48"/>
            <p:cNvGrpSpPr>
              <a:grpSpLocks/>
            </p:cNvGrpSpPr>
            <p:nvPr/>
          </p:nvGrpSpPr>
          <p:grpSpPr bwMode="auto">
            <a:xfrm rot="6750000">
              <a:off x="22475175" y="18946950"/>
              <a:ext cx="432000" cy="4320000"/>
              <a:chOff x="22462575" y="18946950"/>
              <a:chExt cx="432000" cy="4320000"/>
            </a:xfrm>
          </p:grpSpPr>
          <p:sp>
            <p:nvSpPr>
              <p:cNvPr id="43"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4"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40" name="Group 51"/>
            <p:cNvGrpSpPr>
              <a:grpSpLocks/>
            </p:cNvGrpSpPr>
            <p:nvPr/>
          </p:nvGrpSpPr>
          <p:grpSpPr bwMode="auto">
            <a:xfrm rot="9450000">
              <a:off x="22462575" y="18959550"/>
              <a:ext cx="432000" cy="4320000"/>
              <a:chOff x="22462575" y="18946950"/>
              <a:chExt cx="432000" cy="4320000"/>
            </a:xfrm>
          </p:grpSpPr>
          <p:sp>
            <p:nvSpPr>
              <p:cNvPr id="41"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2"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57" name="Text Box 54"/>
          <p:cNvSpPr txBox="1">
            <a:spLocks noChangeArrowheads="1"/>
          </p:cNvSpPr>
          <p:nvPr/>
        </p:nvSpPr>
        <p:spPr bwMode="auto">
          <a:xfrm>
            <a:off x="5220073" y="4087757"/>
            <a:ext cx="3879212" cy="24877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8000" b="1" dirty="0" smtClean="0">
                <a:solidFill>
                  <a:prstClr val="white"/>
                </a:solidFill>
                <a:latin typeface="Jester" pitchFamily="2" charset="0"/>
                <a:cs typeface="Arial" pitchFamily="34" charset="0"/>
              </a:rPr>
              <a:t>Clocking out!</a:t>
            </a:r>
          </a:p>
          <a:p>
            <a:pPr algn="ctr" fontAlgn="base">
              <a:spcBef>
                <a:spcPct val="0"/>
              </a:spcBef>
              <a:spcAft>
                <a:spcPct val="0"/>
              </a:spcAft>
            </a:pPr>
            <a:r>
              <a:rPr lang="en-GB" sz="8000" b="1" dirty="0" smtClean="0">
                <a:solidFill>
                  <a:prstClr val="white"/>
                </a:solidFill>
                <a:latin typeface="Jester" pitchFamily="2" charset="0"/>
                <a:cs typeface="Arial" pitchFamily="34" charset="0"/>
              </a:rPr>
              <a:t> </a:t>
            </a: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r="7422" b="8190"/>
          <a:stretch/>
        </p:blipFill>
        <p:spPr>
          <a:xfrm>
            <a:off x="-1" y="-10454"/>
            <a:ext cx="4589677" cy="4551627"/>
          </a:xfrm>
          <a:prstGeom prst="rect">
            <a:avLst/>
          </a:prstGeom>
        </p:spPr>
      </p:pic>
    </p:spTree>
    <p:extLst>
      <p:ext uri="{BB962C8B-B14F-4D97-AF65-F5344CB8AC3E}">
        <p14:creationId xmlns:p14="http://schemas.microsoft.com/office/powerpoint/2010/main" xmlns="" val="165673493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9095306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8"/>
          <p:cNvGrpSpPr>
            <a:grpSpLocks/>
          </p:cNvGrpSpPr>
          <p:nvPr/>
        </p:nvGrpSpPr>
        <p:grpSpPr bwMode="auto">
          <a:xfrm>
            <a:off x="3876901" y="2186686"/>
            <a:ext cx="6959796" cy="6282874"/>
            <a:chOff x="20518575" y="18946950"/>
            <a:chExt cx="4332600" cy="4332600"/>
          </a:xfrm>
        </p:grpSpPr>
        <p:sp>
          <p:nvSpPr>
            <p:cNvPr id="32"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33" name="Group 30"/>
            <p:cNvGrpSpPr>
              <a:grpSpLocks/>
            </p:cNvGrpSpPr>
            <p:nvPr/>
          </p:nvGrpSpPr>
          <p:grpSpPr bwMode="auto">
            <a:xfrm>
              <a:off x="22462575" y="18946950"/>
              <a:ext cx="432000" cy="4320000"/>
              <a:chOff x="22462575" y="18946950"/>
              <a:chExt cx="432000" cy="4320000"/>
            </a:xfrm>
          </p:grpSpPr>
          <p:sp>
            <p:nvSpPr>
              <p:cNvPr id="55"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6"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4" name="Group 33"/>
            <p:cNvGrpSpPr>
              <a:grpSpLocks/>
            </p:cNvGrpSpPr>
            <p:nvPr/>
          </p:nvGrpSpPr>
          <p:grpSpPr bwMode="auto">
            <a:xfrm rot="5400000">
              <a:off x="22462575" y="18946950"/>
              <a:ext cx="432000" cy="4320000"/>
              <a:chOff x="22462575" y="18946950"/>
              <a:chExt cx="432000" cy="4320000"/>
            </a:xfrm>
          </p:grpSpPr>
          <p:sp>
            <p:nvSpPr>
              <p:cNvPr id="53"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4"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5" name="Group 36"/>
            <p:cNvGrpSpPr>
              <a:grpSpLocks/>
            </p:cNvGrpSpPr>
            <p:nvPr/>
          </p:nvGrpSpPr>
          <p:grpSpPr bwMode="auto">
            <a:xfrm rot="2700000">
              <a:off x="22462575" y="18946950"/>
              <a:ext cx="432000" cy="4320000"/>
              <a:chOff x="22462575" y="18946950"/>
              <a:chExt cx="432000" cy="4320000"/>
            </a:xfrm>
          </p:grpSpPr>
          <p:sp>
            <p:nvSpPr>
              <p:cNvPr id="51"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2"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6" name="Group 39"/>
            <p:cNvGrpSpPr>
              <a:grpSpLocks/>
            </p:cNvGrpSpPr>
            <p:nvPr/>
          </p:nvGrpSpPr>
          <p:grpSpPr bwMode="auto">
            <a:xfrm rot="18900000">
              <a:off x="22475175" y="18946950"/>
              <a:ext cx="432000" cy="4320000"/>
              <a:chOff x="22462575" y="18946950"/>
              <a:chExt cx="432000" cy="4320000"/>
            </a:xfrm>
          </p:grpSpPr>
          <p:sp>
            <p:nvSpPr>
              <p:cNvPr id="49"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0"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7" name="Group 42"/>
            <p:cNvGrpSpPr>
              <a:grpSpLocks/>
            </p:cNvGrpSpPr>
            <p:nvPr/>
          </p:nvGrpSpPr>
          <p:grpSpPr bwMode="auto">
            <a:xfrm rot="1350000">
              <a:off x="22462575" y="18946950"/>
              <a:ext cx="432000" cy="4320000"/>
              <a:chOff x="22462575" y="18946950"/>
              <a:chExt cx="432000" cy="4320000"/>
            </a:xfrm>
          </p:grpSpPr>
          <p:sp>
            <p:nvSpPr>
              <p:cNvPr id="47"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8"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8" name="Group 45"/>
            <p:cNvGrpSpPr>
              <a:grpSpLocks/>
            </p:cNvGrpSpPr>
            <p:nvPr/>
          </p:nvGrpSpPr>
          <p:grpSpPr bwMode="auto">
            <a:xfrm rot="4050000">
              <a:off x="22475175" y="18946950"/>
              <a:ext cx="432000" cy="4320000"/>
              <a:chOff x="22462575" y="18946950"/>
              <a:chExt cx="432000" cy="4320000"/>
            </a:xfrm>
          </p:grpSpPr>
          <p:sp>
            <p:nvSpPr>
              <p:cNvPr id="45"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6"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9" name="Group 48"/>
            <p:cNvGrpSpPr>
              <a:grpSpLocks/>
            </p:cNvGrpSpPr>
            <p:nvPr/>
          </p:nvGrpSpPr>
          <p:grpSpPr bwMode="auto">
            <a:xfrm rot="6750000">
              <a:off x="22475175" y="18946950"/>
              <a:ext cx="432000" cy="4320000"/>
              <a:chOff x="22462575" y="18946950"/>
              <a:chExt cx="432000" cy="4320000"/>
            </a:xfrm>
          </p:grpSpPr>
          <p:sp>
            <p:nvSpPr>
              <p:cNvPr id="43"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4"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40" name="Group 51"/>
            <p:cNvGrpSpPr>
              <a:grpSpLocks/>
            </p:cNvGrpSpPr>
            <p:nvPr/>
          </p:nvGrpSpPr>
          <p:grpSpPr bwMode="auto">
            <a:xfrm rot="9450000">
              <a:off x="22462575" y="18959550"/>
              <a:ext cx="432000" cy="4320000"/>
              <a:chOff x="22462575" y="18946950"/>
              <a:chExt cx="432000" cy="4320000"/>
            </a:xfrm>
          </p:grpSpPr>
          <p:sp>
            <p:nvSpPr>
              <p:cNvPr id="41"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2"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57" name="Text Box 54"/>
          <p:cNvSpPr txBox="1">
            <a:spLocks noChangeArrowheads="1"/>
          </p:cNvSpPr>
          <p:nvPr/>
        </p:nvSpPr>
        <p:spPr bwMode="auto">
          <a:xfrm>
            <a:off x="5220073" y="4087757"/>
            <a:ext cx="3879212" cy="24877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8000" b="1" dirty="0" smtClean="0">
                <a:solidFill>
                  <a:prstClr val="white"/>
                </a:solidFill>
                <a:latin typeface="Jester" pitchFamily="2" charset="0"/>
                <a:cs typeface="Arial" pitchFamily="34" charset="0"/>
              </a:rPr>
              <a:t>Workers</a:t>
            </a:r>
          </a:p>
          <a:p>
            <a:pPr algn="ctr" fontAlgn="base">
              <a:spcBef>
                <a:spcPct val="0"/>
              </a:spcBef>
              <a:spcAft>
                <a:spcPct val="0"/>
              </a:spcAft>
            </a:pPr>
            <a:r>
              <a:rPr lang="en-GB" sz="8000" b="1" dirty="0" smtClean="0">
                <a:solidFill>
                  <a:prstClr val="white"/>
                </a:solidFill>
                <a:latin typeface="Jester" pitchFamily="2" charset="0"/>
                <a:cs typeface="Arial" pitchFamily="34" charset="0"/>
              </a:rPr>
              <a:t>Lunch </a:t>
            </a: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r="7422" b="8190"/>
          <a:stretch/>
        </p:blipFill>
        <p:spPr>
          <a:xfrm>
            <a:off x="-1" y="-10454"/>
            <a:ext cx="4589677" cy="4551627"/>
          </a:xfrm>
          <a:prstGeom prst="rect">
            <a:avLst/>
          </a:prstGeom>
        </p:spPr>
      </p:pic>
    </p:spTree>
    <p:extLst>
      <p:ext uri="{BB962C8B-B14F-4D97-AF65-F5344CB8AC3E}">
        <p14:creationId xmlns:p14="http://schemas.microsoft.com/office/powerpoint/2010/main" xmlns="" val="164590570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8"/>
          <p:cNvGrpSpPr>
            <a:grpSpLocks/>
          </p:cNvGrpSpPr>
          <p:nvPr/>
        </p:nvGrpSpPr>
        <p:grpSpPr bwMode="auto">
          <a:xfrm>
            <a:off x="3876901" y="2186686"/>
            <a:ext cx="6959796" cy="6282874"/>
            <a:chOff x="20518575" y="18946950"/>
            <a:chExt cx="4332600" cy="4332600"/>
          </a:xfrm>
        </p:grpSpPr>
        <p:sp>
          <p:nvSpPr>
            <p:cNvPr id="32"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33" name="Group 30"/>
            <p:cNvGrpSpPr>
              <a:grpSpLocks/>
            </p:cNvGrpSpPr>
            <p:nvPr/>
          </p:nvGrpSpPr>
          <p:grpSpPr bwMode="auto">
            <a:xfrm>
              <a:off x="22462575" y="18946950"/>
              <a:ext cx="432000" cy="4320000"/>
              <a:chOff x="22462575" y="18946950"/>
              <a:chExt cx="432000" cy="4320000"/>
            </a:xfrm>
          </p:grpSpPr>
          <p:sp>
            <p:nvSpPr>
              <p:cNvPr id="55"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6"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4" name="Group 33"/>
            <p:cNvGrpSpPr>
              <a:grpSpLocks/>
            </p:cNvGrpSpPr>
            <p:nvPr/>
          </p:nvGrpSpPr>
          <p:grpSpPr bwMode="auto">
            <a:xfrm rot="5400000">
              <a:off x="22462575" y="18946950"/>
              <a:ext cx="432000" cy="4320000"/>
              <a:chOff x="22462575" y="18946950"/>
              <a:chExt cx="432000" cy="4320000"/>
            </a:xfrm>
          </p:grpSpPr>
          <p:sp>
            <p:nvSpPr>
              <p:cNvPr id="53"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4"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5" name="Group 36"/>
            <p:cNvGrpSpPr>
              <a:grpSpLocks/>
            </p:cNvGrpSpPr>
            <p:nvPr/>
          </p:nvGrpSpPr>
          <p:grpSpPr bwMode="auto">
            <a:xfrm rot="2700000">
              <a:off x="22462575" y="18946950"/>
              <a:ext cx="432000" cy="4320000"/>
              <a:chOff x="22462575" y="18946950"/>
              <a:chExt cx="432000" cy="4320000"/>
            </a:xfrm>
          </p:grpSpPr>
          <p:sp>
            <p:nvSpPr>
              <p:cNvPr id="51"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2"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6" name="Group 39"/>
            <p:cNvGrpSpPr>
              <a:grpSpLocks/>
            </p:cNvGrpSpPr>
            <p:nvPr/>
          </p:nvGrpSpPr>
          <p:grpSpPr bwMode="auto">
            <a:xfrm rot="18900000">
              <a:off x="22475175" y="18946950"/>
              <a:ext cx="432000" cy="4320000"/>
              <a:chOff x="22462575" y="18946950"/>
              <a:chExt cx="432000" cy="4320000"/>
            </a:xfrm>
          </p:grpSpPr>
          <p:sp>
            <p:nvSpPr>
              <p:cNvPr id="49"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0"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7" name="Group 42"/>
            <p:cNvGrpSpPr>
              <a:grpSpLocks/>
            </p:cNvGrpSpPr>
            <p:nvPr/>
          </p:nvGrpSpPr>
          <p:grpSpPr bwMode="auto">
            <a:xfrm rot="1350000">
              <a:off x="22462575" y="18946950"/>
              <a:ext cx="432000" cy="4320000"/>
              <a:chOff x="22462575" y="18946950"/>
              <a:chExt cx="432000" cy="4320000"/>
            </a:xfrm>
          </p:grpSpPr>
          <p:sp>
            <p:nvSpPr>
              <p:cNvPr id="47"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8"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8" name="Group 45"/>
            <p:cNvGrpSpPr>
              <a:grpSpLocks/>
            </p:cNvGrpSpPr>
            <p:nvPr/>
          </p:nvGrpSpPr>
          <p:grpSpPr bwMode="auto">
            <a:xfrm rot="4050000">
              <a:off x="22475175" y="18946950"/>
              <a:ext cx="432000" cy="4320000"/>
              <a:chOff x="22462575" y="18946950"/>
              <a:chExt cx="432000" cy="4320000"/>
            </a:xfrm>
          </p:grpSpPr>
          <p:sp>
            <p:nvSpPr>
              <p:cNvPr id="45"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6"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9" name="Group 48"/>
            <p:cNvGrpSpPr>
              <a:grpSpLocks/>
            </p:cNvGrpSpPr>
            <p:nvPr/>
          </p:nvGrpSpPr>
          <p:grpSpPr bwMode="auto">
            <a:xfrm rot="6750000">
              <a:off x="22475175" y="18946950"/>
              <a:ext cx="432000" cy="4320000"/>
              <a:chOff x="22462575" y="18946950"/>
              <a:chExt cx="432000" cy="4320000"/>
            </a:xfrm>
          </p:grpSpPr>
          <p:sp>
            <p:nvSpPr>
              <p:cNvPr id="43"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4"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40" name="Group 51"/>
            <p:cNvGrpSpPr>
              <a:grpSpLocks/>
            </p:cNvGrpSpPr>
            <p:nvPr/>
          </p:nvGrpSpPr>
          <p:grpSpPr bwMode="auto">
            <a:xfrm rot="9450000">
              <a:off x="22462575" y="18959550"/>
              <a:ext cx="432000" cy="4320000"/>
              <a:chOff x="22462575" y="18946950"/>
              <a:chExt cx="432000" cy="4320000"/>
            </a:xfrm>
          </p:grpSpPr>
          <p:sp>
            <p:nvSpPr>
              <p:cNvPr id="41"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2"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57" name="Text Box 54"/>
          <p:cNvSpPr txBox="1">
            <a:spLocks noChangeArrowheads="1"/>
          </p:cNvSpPr>
          <p:nvPr/>
        </p:nvSpPr>
        <p:spPr bwMode="auto">
          <a:xfrm>
            <a:off x="5220073" y="4087757"/>
            <a:ext cx="3879212" cy="24877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7000" b="1" dirty="0" smtClean="0">
                <a:solidFill>
                  <a:prstClr val="white"/>
                </a:solidFill>
                <a:latin typeface="Jester" pitchFamily="2" charset="0"/>
                <a:cs typeface="Arial" pitchFamily="34" charset="0"/>
              </a:rPr>
              <a:t>Daily Summary</a:t>
            </a: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r="7422" b="8190"/>
          <a:stretch/>
        </p:blipFill>
        <p:spPr>
          <a:xfrm>
            <a:off x="-1" y="-10454"/>
            <a:ext cx="4589677" cy="4551627"/>
          </a:xfrm>
          <a:prstGeom prst="rect">
            <a:avLst/>
          </a:prstGeom>
        </p:spPr>
      </p:pic>
    </p:spTree>
    <p:extLst>
      <p:ext uri="{BB962C8B-B14F-4D97-AF65-F5344CB8AC3E}">
        <p14:creationId xmlns:p14="http://schemas.microsoft.com/office/powerpoint/2010/main" xmlns="" val="854049016"/>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5678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dirty="0" smtClean="0">
                <a:solidFill>
                  <a:prstClr val="black"/>
                </a:solidFill>
                <a:latin typeface="Cooper Black" pitchFamily="18" charset="0"/>
              </a:rPr>
              <a:t>“</a:t>
            </a:r>
            <a:r>
              <a:rPr lang="en-GB" sz="4000" dirty="0" smtClean="0">
                <a:solidFill>
                  <a:prstClr val="black"/>
                </a:solidFill>
                <a:latin typeface="Cooper Black" pitchFamily="18" charset="0"/>
              </a:rPr>
              <a:t> 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    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  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           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   _ 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            _ _ _ _</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   _ _ _   </a:t>
            </a:r>
            <a:r>
              <a:rPr lang="en-GB" sz="6600" dirty="0" smtClean="0">
                <a:solidFill>
                  <a:prstClr val="black"/>
                </a:solidFill>
                <a:latin typeface="Cooper Black" pitchFamily="18" charset="0"/>
              </a:rPr>
              <a:t>".”</a:t>
            </a:r>
          </a:p>
          <a:p>
            <a:pPr algn="ctr" fontAlgn="base">
              <a:spcBef>
                <a:spcPct val="50000"/>
              </a:spcBef>
              <a:spcAft>
                <a:spcPct val="0"/>
              </a:spcAft>
            </a:pPr>
            <a:r>
              <a:rPr lang="en-GB" sz="4000" dirty="0" smtClean="0">
                <a:solidFill>
                  <a:prstClr val="black"/>
                </a:solidFill>
                <a:latin typeface="Cooper Black" pitchFamily="18" charset="0"/>
              </a:rPr>
              <a:t>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   _   </a:t>
            </a:r>
            <a:r>
              <a:rPr lang="en-GB" sz="6600" dirty="0" smtClean="0">
                <a:solidFill>
                  <a:prstClr val="black"/>
                </a:solidFill>
                <a:latin typeface="Cooper Black" pitchFamily="18" charset="0"/>
              </a:rPr>
              <a:t>v</a:t>
            </a:r>
            <a:r>
              <a:rPr lang="en-GB" sz="4000" dirty="0" smtClean="0">
                <a:solidFill>
                  <a:prstClr val="black"/>
                </a:solidFill>
                <a:latin typeface="Cooper Black" pitchFamily="18" charset="0"/>
              </a:rPr>
              <a:t>  _ _ </a:t>
            </a:r>
          </a:p>
        </p:txBody>
      </p:sp>
    </p:spTree>
    <p:extLst>
      <p:ext uri="{BB962C8B-B14F-4D97-AF65-F5344CB8AC3E}">
        <p14:creationId xmlns:p14="http://schemas.microsoft.com/office/powerpoint/2010/main" xmlns="" val="107237826"/>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5678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dirty="0" smtClean="0">
                <a:solidFill>
                  <a:prstClr val="black"/>
                </a:solidFill>
                <a:latin typeface="Cooper Black" pitchFamily="18" charset="0"/>
              </a:rPr>
              <a:t>“What kind of man is this! Even the wind and waves obey Him".”</a:t>
            </a:r>
          </a:p>
          <a:p>
            <a:pPr algn="ctr" fontAlgn="base">
              <a:spcBef>
                <a:spcPct val="50000"/>
              </a:spcBef>
              <a:spcAft>
                <a:spcPct val="0"/>
              </a:spcAft>
            </a:pPr>
            <a:r>
              <a:rPr lang="en-GB" sz="6600" dirty="0" smtClean="0">
                <a:solidFill>
                  <a:prstClr val="black"/>
                </a:solidFill>
                <a:latin typeface="Cooper Black" pitchFamily="18" charset="0"/>
              </a:rPr>
              <a:t>Mark 4v41</a:t>
            </a:r>
          </a:p>
        </p:txBody>
      </p:sp>
    </p:spTree>
    <p:extLst>
      <p:ext uri="{BB962C8B-B14F-4D97-AF65-F5344CB8AC3E}">
        <p14:creationId xmlns:p14="http://schemas.microsoft.com/office/powerpoint/2010/main" xmlns="" val="3335381846"/>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ok From Sea Wallpape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4304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83568" y="2060848"/>
            <a:ext cx="8460432" cy="4401205"/>
          </a:xfrm>
          <a:prstGeom prst="rect">
            <a:avLst/>
          </a:prstGeom>
        </p:spPr>
        <p:txBody>
          <a:bodyPr wrap="square">
            <a:spAutoFit/>
          </a:bodyPr>
          <a:lstStyle/>
          <a:p>
            <a:r>
              <a:rPr lang="en-GB" sz="4000" b="1" dirty="0">
                <a:solidFill>
                  <a:schemeClr val="bg1"/>
                </a:solidFill>
                <a:latin typeface="Charis SIL"/>
              </a:rPr>
              <a:t>9 Then God said, "Let the water under the sky be gathered together so the dry land will appear." And it happened.10 God named the dry land "earth" and the water that was gathered together "seas."</a:t>
            </a:r>
            <a:endParaRPr lang="en-GB" sz="4000" dirty="0">
              <a:solidFill>
                <a:schemeClr val="bg1"/>
              </a:solidFill>
            </a:endParaRPr>
          </a:p>
        </p:txBody>
      </p:sp>
    </p:spTree>
    <p:extLst>
      <p:ext uri="{BB962C8B-B14F-4D97-AF65-F5344CB8AC3E}">
        <p14:creationId xmlns:p14="http://schemas.microsoft.com/office/powerpoint/2010/main" xmlns="" val="2023713972"/>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6694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_ _     _ _ 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_ _ _ _ 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 _   </a:t>
            </a:r>
            <a:r>
              <a:rPr lang="en-GB" sz="6600" dirty="0" smtClean="0">
                <a:solidFill>
                  <a:prstClr val="black"/>
                </a:solidFill>
                <a:latin typeface="Cooper Black" pitchFamily="18" charset="0"/>
              </a:rPr>
              <a:t>!".”</a:t>
            </a:r>
          </a:p>
          <a:p>
            <a:pPr algn="ctr" fontAlgn="base">
              <a:spcBef>
                <a:spcPct val="50000"/>
              </a:spcBef>
              <a:spcAft>
                <a:spcPct val="0"/>
              </a:spcAft>
            </a:pPr>
            <a:r>
              <a:rPr lang="en-GB" sz="4000" dirty="0" smtClean="0">
                <a:solidFill>
                  <a:prstClr val="black"/>
                </a:solidFill>
                <a:latin typeface="Cooper Black" pitchFamily="18" charset="0"/>
              </a:rPr>
              <a:t>_ _ _      </a:t>
            </a:r>
            <a:r>
              <a:rPr lang="en-GB" sz="6600" dirty="0" smtClean="0">
                <a:solidFill>
                  <a:prstClr val="black"/>
                </a:solidFill>
                <a:latin typeface="Cooper Black" pitchFamily="18" charset="0"/>
              </a:rPr>
              <a:t> </a:t>
            </a:r>
            <a:r>
              <a:rPr lang="en-GB" sz="4000" dirty="0" smtClean="0">
                <a:solidFill>
                  <a:prstClr val="black"/>
                </a:solidFill>
                <a:latin typeface="Cooper Black" pitchFamily="18" charset="0"/>
              </a:rPr>
              <a:t>_ _</a:t>
            </a:r>
            <a:r>
              <a:rPr lang="en-GB" sz="6600" dirty="0" smtClean="0">
                <a:solidFill>
                  <a:prstClr val="black"/>
                </a:solidFill>
                <a:latin typeface="Cooper Black" pitchFamily="18" charset="0"/>
              </a:rPr>
              <a:t> v </a:t>
            </a:r>
            <a:r>
              <a:rPr lang="en-GB" sz="4000" dirty="0" smtClean="0">
                <a:solidFill>
                  <a:prstClr val="black"/>
                </a:solidFill>
                <a:latin typeface="Cooper Black" pitchFamily="18" charset="0"/>
              </a:rPr>
              <a:t>_</a:t>
            </a:r>
          </a:p>
        </p:txBody>
      </p:sp>
    </p:spTree>
    <p:extLst>
      <p:ext uri="{BB962C8B-B14F-4D97-AF65-F5344CB8AC3E}">
        <p14:creationId xmlns:p14="http://schemas.microsoft.com/office/powerpoint/2010/main" xmlns="" val="4220163297"/>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4005064"/>
          </a:xfrm>
        </p:spPr>
        <p:txBody>
          <a:bodyPr>
            <a:normAutofit fontScale="90000"/>
          </a:bodyPr>
          <a:lstStyle/>
          <a:p>
            <a:pPr algn="l"/>
            <a:r>
              <a:rPr lang="en-GB" dirty="0">
                <a:latin typeface="Comic Sans MS" pitchFamily="66" charset="0"/>
              </a:rPr>
              <a:t>He is the world creating, always speaking,</a:t>
            </a:r>
            <a:br>
              <a:rPr lang="en-GB" dirty="0">
                <a:latin typeface="Comic Sans MS" pitchFamily="66" charset="0"/>
              </a:rPr>
            </a:br>
            <a:r>
              <a:rPr lang="en-GB" dirty="0">
                <a:latin typeface="Comic Sans MS" pitchFamily="66" charset="0"/>
              </a:rPr>
              <a:t>Sin forgiving, people freeing</a:t>
            </a:r>
            <a:br>
              <a:rPr lang="en-GB" dirty="0">
                <a:latin typeface="Comic Sans MS" pitchFamily="66" charset="0"/>
              </a:rPr>
            </a:br>
            <a:r>
              <a:rPr lang="en-GB" dirty="0">
                <a:latin typeface="Comic Sans MS" pitchFamily="66" charset="0"/>
              </a:rPr>
              <a:t>Strong and Mighty so amazing </a:t>
            </a:r>
            <a:r>
              <a:rPr lang="en-GB" dirty="0" smtClean="0">
                <a:latin typeface="Comic Sans MS" pitchFamily="66" charset="0"/>
              </a:rPr>
              <a:t>God</a:t>
            </a:r>
            <a:br>
              <a:rPr lang="en-GB" dirty="0" smtClean="0">
                <a:latin typeface="Comic Sans MS" pitchFamily="66" charset="0"/>
              </a:rPr>
            </a:br>
            <a:r>
              <a:rPr lang="en-GB" dirty="0">
                <a:solidFill>
                  <a:prstClr val="black"/>
                </a:solidFill>
                <a:latin typeface="Comic Sans MS" pitchFamily="66" charset="0"/>
              </a:rPr>
              <a:t>						</a:t>
            </a:r>
            <a:r>
              <a:rPr lang="en-GB" b="1" dirty="0">
                <a:solidFill>
                  <a:prstClr val="black"/>
                </a:solidFill>
                <a:latin typeface="Comic Sans MS" pitchFamily="66" charset="0"/>
              </a:rPr>
              <a:t>Repeat</a:t>
            </a:r>
            <a:endParaRPr lang="en-GB" dirty="0">
              <a:latin typeface="Comic Sans MS" pitchFamily="66" charset="0"/>
            </a:endParaRPr>
          </a:p>
        </p:txBody>
      </p:sp>
    </p:spTree>
    <p:extLst>
      <p:ext uri="{BB962C8B-B14F-4D97-AF65-F5344CB8AC3E}">
        <p14:creationId xmlns:p14="http://schemas.microsoft.com/office/powerpoint/2010/main" xmlns="" val="48255505"/>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3068960"/>
          </a:xfrm>
        </p:spPr>
        <p:txBody>
          <a:bodyPr>
            <a:normAutofit/>
          </a:bodyPr>
          <a:lstStyle/>
          <a:p>
            <a:pPr algn="l"/>
            <a:r>
              <a:rPr lang="en-GB" dirty="0" smtClean="0">
                <a:latin typeface="Comic Sans MS" pitchFamily="66" charset="0"/>
              </a:rPr>
              <a:t>He </a:t>
            </a:r>
            <a:r>
              <a:rPr lang="en-GB" dirty="0">
                <a:latin typeface="Comic Sans MS" pitchFamily="66" charset="0"/>
              </a:rPr>
              <a:t>rescues us from sin </a:t>
            </a:r>
            <a:br>
              <a:rPr lang="en-GB" dirty="0">
                <a:latin typeface="Comic Sans MS" pitchFamily="66" charset="0"/>
              </a:rPr>
            </a:br>
            <a:r>
              <a:rPr lang="en-GB" dirty="0">
                <a:latin typeface="Comic Sans MS" pitchFamily="66" charset="0"/>
              </a:rPr>
              <a:t>He calls and lead us on</a:t>
            </a:r>
            <a:br>
              <a:rPr lang="en-GB" dirty="0">
                <a:latin typeface="Comic Sans MS" pitchFamily="66" charset="0"/>
              </a:rPr>
            </a:br>
            <a:r>
              <a:rPr lang="en-GB" dirty="0">
                <a:latin typeface="Comic Sans MS" pitchFamily="66" charset="0"/>
              </a:rPr>
              <a:t>To show how much </a:t>
            </a:r>
            <a:r>
              <a:rPr lang="en-GB" dirty="0" smtClean="0">
                <a:latin typeface="Comic Sans MS" pitchFamily="66" charset="0"/>
              </a:rPr>
              <a:t>He </a:t>
            </a:r>
            <a:r>
              <a:rPr lang="en-GB" dirty="0">
                <a:latin typeface="Comic Sans MS" pitchFamily="66" charset="0"/>
              </a:rPr>
              <a:t>loves us </a:t>
            </a:r>
            <a:br>
              <a:rPr lang="en-GB" dirty="0">
                <a:latin typeface="Comic Sans MS" pitchFamily="66" charset="0"/>
              </a:rPr>
            </a:br>
            <a:r>
              <a:rPr lang="en-GB" dirty="0">
                <a:latin typeface="Comic Sans MS" pitchFamily="66" charset="0"/>
              </a:rPr>
              <a:t>He sent </a:t>
            </a:r>
            <a:r>
              <a:rPr lang="en-GB" dirty="0" smtClean="0">
                <a:latin typeface="Comic Sans MS" pitchFamily="66" charset="0"/>
              </a:rPr>
              <a:t>His </a:t>
            </a:r>
            <a:r>
              <a:rPr lang="en-GB" dirty="0">
                <a:latin typeface="Comic Sans MS" pitchFamily="66" charset="0"/>
              </a:rPr>
              <a:t>precious </a:t>
            </a:r>
            <a:r>
              <a:rPr lang="en-GB" dirty="0" smtClean="0">
                <a:latin typeface="Comic Sans MS" pitchFamily="66" charset="0"/>
              </a:rPr>
              <a:t>son</a:t>
            </a:r>
            <a:endParaRPr lang="en-GB" b="1" dirty="0">
              <a:latin typeface="Comic Sans MS" pitchFamily="66" charset="0"/>
            </a:endParaRPr>
          </a:p>
        </p:txBody>
      </p:sp>
    </p:spTree>
    <p:extLst>
      <p:ext uri="{BB962C8B-B14F-4D97-AF65-F5344CB8AC3E}">
        <p14:creationId xmlns:p14="http://schemas.microsoft.com/office/powerpoint/2010/main" xmlns="" val="281191053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4005064"/>
          </a:xfrm>
        </p:spPr>
        <p:txBody>
          <a:bodyPr>
            <a:normAutofit fontScale="90000"/>
          </a:bodyPr>
          <a:lstStyle/>
          <a:p>
            <a:pPr algn="l"/>
            <a:r>
              <a:rPr lang="en-GB" dirty="0">
                <a:latin typeface="Comic Sans MS" pitchFamily="66" charset="0"/>
              </a:rPr>
              <a:t>He is the world creating, always speaking,</a:t>
            </a:r>
            <a:br>
              <a:rPr lang="en-GB" dirty="0">
                <a:latin typeface="Comic Sans MS" pitchFamily="66" charset="0"/>
              </a:rPr>
            </a:br>
            <a:r>
              <a:rPr lang="en-GB" dirty="0">
                <a:latin typeface="Comic Sans MS" pitchFamily="66" charset="0"/>
              </a:rPr>
              <a:t>Sin forgiving, people freeing</a:t>
            </a:r>
            <a:br>
              <a:rPr lang="en-GB" dirty="0">
                <a:latin typeface="Comic Sans MS" pitchFamily="66" charset="0"/>
              </a:rPr>
            </a:br>
            <a:r>
              <a:rPr lang="en-GB" dirty="0">
                <a:latin typeface="Comic Sans MS" pitchFamily="66" charset="0"/>
              </a:rPr>
              <a:t>Strong and Mighty so amazing </a:t>
            </a:r>
            <a:r>
              <a:rPr lang="en-GB" dirty="0" smtClean="0">
                <a:latin typeface="Comic Sans MS" pitchFamily="66" charset="0"/>
              </a:rPr>
              <a:t>God</a:t>
            </a:r>
            <a:br>
              <a:rPr lang="en-GB" dirty="0" smtClean="0">
                <a:latin typeface="Comic Sans MS" pitchFamily="66" charset="0"/>
              </a:rPr>
            </a:br>
            <a:r>
              <a:rPr lang="en-GB" dirty="0">
                <a:solidFill>
                  <a:prstClr val="black"/>
                </a:solidFill>
                <a:latin typeface="Comic Sans MS" pitchFamily="66" charset="0"/>
              </a:rPr>
              <a:t>						</a:t>
            </a:r>
            <a:r>
              <a:rPr lang="en-GB" b="1" dirty="0">
                <a:solidFill>
                  <a:prstClr val="black"/>
                </a:solidFill>
                <a:latin typeface="Comic Sans MS" pitchFamily="66" charset="0"/>
              </a:rPr>
              <a:t>Repeat</a:t>
            </a:r>
            <a:endParaRPr lang="en-GB" dirty="0">
              <a:latin typeface="Comic Sans MS" pitchFamily="66" charset="0"/>
            </a:endParaRPr>
          </a:p>
        </p:txBody>
      </p:sp>
    </p:spTree>
    <p:extLst>
      <p:ext uri="{BB962C8B-B14F-4D97-AF65-F5344CB8AC3E}">
        <p14:creationId xmlns:p14="http://schemas.microsoft.com/office/powerpoint/2010/main" xmlns="" val="300506403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0"/>
            <a:ext cx="8229600" cy="3285024"/>
          </a:xfrm>
        </p:spPr>
        <p:txBody>
          <a:bodyPr>
            <a:normAutofit/>
          </a:bodyPr>
          <a:lstStyle/>
          <a:p>
            <a:pPr algn="l"/>
            <a:r>
              <a:rPr lang="en-GB" dirty="0" smtClean="0">
                <a:latin typeface="Comic Sans MS" pitchFamily="66" charset="0"/>
              </a:rPr>
              <a:t>So </a:t>
            </a:r>
            <a:r>
              <a:rPr lang="en-GB" dirty="0">
                <a:latin typeface="Comic Sans MS" pitchFamily="66" charset="0"/>
              </a:rPr>
              <a:t>Jesus came to earth</a:t>
            </a:r>
            <a:br>
              <a:rPr lang="en-GB" dirty="0">
                <a:latin typeface="Comic Sans MS" pitchFamily="66" charset="0"/>
              </a:rPr>
            </a:br>
            <a:r>
              <a:rPr lang="en-GB" dirty="0">
                <a:latin typeface="Comic Sans MS" pitchFamily="66" charset="0"/>
              </a:rPr>
              <a:t>to live and then to die</a:t>
            </a:r>
            <a:br>
              <a:rPr lang="en-GB" dirty="0">
                <a:latin typeface="Comic Sans MS" pitchFamily="66" charset="0"/>
              </a:rPr>
            </a:br>
            <a:r>
              <a:rPr lang="en-GB" dirty="0">
                <a:latin typeface="Comic Sans MS" pitchFamily="66" charset="0"/>
              </a:rPr>
              <a:t>Though people crucified </a:t>
            </a:r>
            <a:r>
              <a:rPr lang="en-GB" dirty="0" smtClean="0">
                <a:latin typeface="Comic Sans MS" pitchFamily="66" charset="0"/>
              </a:rPr>
              <a:t>Him</a:t>
            </a:r>
            <a:r>
              <a:rPr lang="en-GB" dirty="0">
                <a:latin typeface="Comic Sans MS" pitchFamily="66" charset="0"/>
              </a:rPr>
              <a:t/>
            </a:r>
            <a:br>
              <a:rPr lang="en-GB" dirty="0">
                <a:latin typeface="Comic Sans MS" pitchFamily="66" charset="0"/>
              </a:rPr>
            </a:br>
            <a:r>
              <a:rPr lang="en-GB" dirty="0">
                <a:latin typeface="Comic Sans MS" pitchFamily="66" charset="0"/>
              </a:rPr>
              <a:t>He rose to life on </a:t>
            </a:r>
            <a:r>
              <a:rPr lang="en-GB" dirty="0" smtClean="0">
                <a:latin typeface="Comic Sans MS" pitchFamily="66" charset="0"/>
              </a:rPr>
              <a:t>high</a:t>
            </a:r>
            <a:endParaRPr lang="en-GB" dirty="0"/>
          </a:p>
        </p:txBody>
      </p:sp>
    </p:spTree>
    <p:extLst>
      <p:ext uri="{BB962C8B-B14F-4D97-AF65-F5344CB8AC3E}">
        <p14:creationId xmlns:p14="http://schemas.microsoft.com/office/powerpoint/2010/main" xmlns="" val="192995547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4005064"/>
          </a:xfrm>
        </p:spPr>
        <p:txBody>
          <a:bodyPr>
            <a:normAutofit fontScale="90000"/>
          </a:bodyPr>
          <a:lstStyle/>
          <a:p>
            <a:pPr algn="l"/>
            <a:r>
              <a:rPr lang="en-GB" dirty="0">
                <a:latin typeface="Comic Sans MS" pitchFamily="66" charset="0"/>
              </a:rPr>
              <a:t>He is the world creating, always speaking,</a:t>
            </a:r>
            <a:br>
              <a:rPr lang="en-GB" dirty="0">
                <a:latin typeface="Comic Sans MS" pitchFamily="66" charset="0"/>
              </a:rPr>
            </a:br>
            <a:r>
              <a:rPr lang="en-GB" dirty="0">
                <a:latin typeface="Comic Sans MS" pitchFamily="66" charset="0"/>
              </a:rPr>
              <a:t>Sin forgiving, people freeing</a:t>
            </a:r>
            <a:br>
              <a:rPr lang="en-GB" dirty="0">
                <a:latin typeface="Comic Sans MS" pitchFamily="66" charset="0"/>
              </a:rPr>
            </a:br>
            <a:r>
              <a:rPr lang="en-GB" dirty="0">
                <a:latin typeface="Comic Sans MS" pitchFamily="66" charset="0"/>
              </a:rPr>
              <a:t>Strong and Mighty so amazing </a:t>
            </a:r>
            <a:r>
              <a:rPr lang="en-GB" dirty="0" smtClean="0">
                <a:latin typeface="Comic Sans MS" pitchFamily="66" charset="0"/>
              </a:rPr>
              <a:t>God</a:t>
            </a:r>
            <a:br>
              <a:rPr lang="en-GB" dirty="0" smtClean="0">
                <a:latin typeface="Comic Sans MS" pitchFamily="66" charset="0"/>
              </a:rPr>
            </a:br>
            <a:r>
              <a:rPr lang="en-GB" dirty="0">
                <a:solidFill>
                  <a:prstClr val="black"/>
                </a:solidFill>
                <a:latin typeface="Comic Sans MS" pitchFamily="66" charset="0"/>
              </a:rPr>
              <a:t>						</a:t>
            </a:r>
            <a:r>
              <a:rPr lang="en-GB" b="1" dirty="0">
                <a:solidFill>
                  <a:prstClr val="black"/>
                </a:solidFill>
                <a:latin typeface="Comic Sans MS" pitchFamily="66" charset="0"/>
              </a:rPr>
              <a:t>Repeat</a:t>
            </a:r>
            <a:endParaRPr lang="en-GB" dirty="0">
              <a:latin typeface="Comic Sans MS" pitchFamily="66" charset="0"/>
            </a:endParaRPr>
          </a:p>
        </p:txBody>
      </p:sp>
    </p:spTree>
    <p:extLst>
      <p:ext uri="{BB962C8B-B14F-4D97-AF65-F5344CB8AC3E}">
        <p14:creationId xmlns:p14="http://schemas.microsoft.com/office/powerpoint/2010/main" xmlns="" val="583343317"/>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3140968"/>
          </a:xfrm>
        </p:spPr>
        <p:txBody>
          <a:bodyPr>
            <a:normAutofit/>
          </a:bodyPr>
          <a:lstStyle/>
          <a:p>
            <a:pPr algn="l"/>
            <a:r>
              <a:rPr lang="en-GB" dirty="0" smtClean="0">
                <a:latin typeface="Comic Sans MS" pitchFamily="66" charset="0"/>
              </a:rPr>
              <a:t>God sends his Holy </a:t>
            </a:r>
            <a:r>
              <a:rPr lang="en-GB" dirty="0">
                <a:latin typeface="Comic Sans MS" pitchFamily="66" charset="0"/>
              </a:rPr>
              <a:t>S</a:t>
            </a:r>
            <a:r>
              <a:rPr lang="en-GB" dirty="0" smtClean="0">
                <a:latin typeface="Comic Sans MS" pitchFamily="66" charset="0"/>
              </a:rPr>
              <a:t>pirit       to be with us each day</a:t>
            </a:r>
            <a:br>
              <a:rPr lang="en-GB" dirty="0" smtClean="0">
                <a:latin typeface="Comic Sans MS" pitchFamily="66" charset="0"/>
              </a:rPr>
            </a:br>
            <a:r>
              <a:rPr lang="en-GB" dirty="0" smtClean="0">
                <a:latin typeface="Comic Sans MS" pitchFamily="66" charset="0"/>
              </a:rPr>
              <a:t>To help us live like </a:t>
            </a:r>
            <a:r>
              <a:rPr lang="en-GB" dirty="0">
                <a:latin typeface="Comic Sans MS" pitchFamily="66" charset="0"/>
              </a:rPr>
              <a:t>J</a:t>
            </a:r>
            <a:r>
              <a:rPr lang="en-GB" dirty="0" smtClean="0">
                <a:latin typeface="Comic Sans MS" pitchFamily="66" charset="0"/>
              </a:rPr>
              <a:t>esus and follow in His way</a:t>
            </a:r>
            <a:endParaRPr lang="en-GB" dirty="0">
              <a:latin typeface="Comic Sans MS" pitchFamily="66" charset="0"/>
            </a:endParaRPr>
          </a:p>
        </p:txBody>
      </p:sp>
    </p:spTree>
    <p:extLst>
      <p:ext uri="{BB962C8B-B14F-4D97-AF65-F5344CB8AC3E}">
        <p14:creationId xmlns:p14="http://schemas.microsoft.com/office/powerpoint/2010/main" xmlns="" val="403031833"/>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4005064"/>
          </a:xfrm>
        </p:spPr>
        <p:txBody>
          <a:bodyPr>
            <a:normAutofit fontScale="90000"/>
          </a:bodyPr>
          <a:lstStyle/>
          <a:p>
            <a:pPr algn="l"/>
            <a:r>
              <a:rPr lang="en-GB" dirty="0">
                <a:latin typeface="Comic Sans MS" pitchFamily="66" charset="0"/>
              </a:rPr>
              <a:t>He is the world creating, always speaking,</a:t>
            </a:r>
            <a:br>
              <a:rPr lang="en-GB" dirty="0">
                <a:latin typeface="Comic Sans MS" pitchFamily="66" charset="0"/>
              </a:rPr>
            </a:br>
            <a:r>
              <a:rPr lang="en-GB" dirty="0">
                <a:latin typeface="Comic Sans MS" pitchFamily="66" charset="0"/>
              </a:rPr>
              <a:t>Sin forgiving, people freeing</a:t>
            </a:r>
            <a:br>
              <a:rPr lang="en-GB" dirty="0">
                <a:latin typeface="Comic Sans MS" pitchFamily="66" charset="0"/>
              </a:rPr>
            </a:br>
            <a:r>
              <a:rPr lang="en-GB" dirty="0">
                <a:latin typeface="Comic Sans MS" pitchFamily="66" charset="0"/>
              </a:rPr>
              <a:t>Strong and Mighty so amazing </a:t>
            </a:r>
            <a:r>
              <a:rPr lang="en-GB" dirty="0" smtClean="0">
                <a:latin typeface="Comic Sans MS" pitchFamily="66" charset="0"/>
              </a:rPr>
              <a:t>God</a:t>
            </a:r>
            <a:br>
              <a:rPr lang="en-GB" dirty="0" smtClean="0">
                <a:latin typeface="Comic Sans MS" pitchFamily="66" charset="0"/>
              </a:rPr>
            </a:br>
            <a:r>
              <a:rPr lang="en-GB" dirty="0">
                <a:solidFill>
                  <a:prstClr val="black"/>
                </a:solidFill>
                <a:latin typeface="Comic Sans MS" pitchFamily="66" charset="0"/>
              </a:rPr>
              <a:t>						</a:t>
            </a:r>
            <a:r>
              <a:rPr lang="en-GB" b="1" dirty="0">
                <a:solidFill>
                  <a:prstClr val="black"/>
                </a:solidFill>
                <a:latin typeface="Comic Sans MS" pitchFamily="66" charset="0"/>
              </a:rPr>
              <a:t>Repeat</a:t>
            </a:r>
            <a:endParaRPr lang="en-GB" dirty="0">
              <a:latin typeface="Comic Sans MS" pitchFamily="66" charset="0"/>
            </a:endParaRPr>
          </a:p>
        </p:txBody>
      </p:sp>
    </p:spTree>
    <p:extLst>
      <p:ext uri="{BB962C8B-B14F-4D97-AF65-F5344CB8AC3E}">
        <p14:creationId xmlns:p14="http://schemas.microsoft.com/office/powerpoint/2010/main" xmlns="" val="1674439674"/>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8946"/>
            <a:ext cx="8229600" cy="68769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Comic Sans MS" pitchFamily="66" charset="0"/>
              </a:rPr>
              <a:t>Almighty Creator</a:t>
            </a:r>
          </a:p>
          <a:p>
            <a:pPr algn="l"/>
            <a:r>
              <a:rPr lang="en-GB" dirty="0">
                <a:latin typeface="Comic Sans MS" pitchFamily="66" charset="0"/>
              </a:rPr>
              <a:t>You spoke and there was light</a:t>
            </a:r>
          </a:p>
          <a:p>
            <a:pPr algn="l"/>
            <a:r>
              <a:rPr lang="en-GB" dirty="0">
                <a:latin typeface="Comic Sans MS" pitchFamily="66" charset="0"/>
              </a:rPr>
              <a:t>There was light</a:t>
            </a:r>
          </a:p>
          <a:p>
            <a:pPr algn="l"/>
            <a:r>
              <a:rPr lang="en-GB" dirty="0">
                <a:latin typeface="Comic Sans MS" pitchFamily="66" charset="0"/>
              </a:rPr>
              <a:t>And by Your great power</a:t>
            </a:r>
          </a:p>
          <a:p>
            <a:pPr algn="l"/>
            <a:r>
              <a:rPr lang="en-GB" dirty="0">
                <a:latin typeface="Comic Sans MS" pitchFamily="66" charset="0"/>
              </a:rPr>
              <a:t>You spoke and there was day</a:t>
            </a:r>
          </a:p>
          <a:p>
            <a:pPr algn="l"/>
            <a:r>
              <a:rPr lang="en-GB" dirty="0">
                <a:latin typeface="Comic Sans MS" pitchFamily="66" charset="0"/>
              </a:rPr>
              <a:t>And there was night</a:t>
            </a:r>
          </a:p>
          <a:p>
            <a:pPr algn="l"/>
            <a:r>
              <a:rPr lang="en-GB" dirty="0">
                <a:latin typeface="Comic Sans MS" pitchFamily="66" charset="0"/>
              </a:rPr>
              <a:t>And you made all things to show Your glory</a:t>
            </a:r>
          </a:p>
          <a:p>
            <a:pPr algn="l"/>
            <a:r>
              <a:rPr lang="en-GB" dirty="0">
                <a:latin typeface="Comic Sans MS" pitchFamily="66" charset="0"/>
              </a:rPr>
              <a:t>Formed all things to </a:t>
            </a:r>
            <a:r>
              <a:rPr lang="en-GB" dirty="0" smtClean="0">
                <a:latin typeface="Comic Sans MS" pitchFamily="66" charset="0"/>
              </a:rPr>
              <a:t>         bring </a:t>
            </a:r>
            <a:r>
              <a:rPr lang="en-GB" dirty="0">
                <a:latin typeface="Comic Sans MS" pitchFamily="66" charset="0"/>
              </a:rPr>
              <a:t>You praise</a:t>
            </a:r>
          </a:p>
        </p:txBody>
      </p:sp>
    </p:spTree>
    <p:extLst>
      <p:ext uri="{BB962C8B-B14F-4D97-AF65-F5344CB8AC3E}">
        <p14:creationId xmlns:p14="http://schemas.microsoft.com/office/powerpoint/2010/main" xmlns="" val="4102693265"/>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8946"/>
            <a:ext cx="8229600" cy="510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prstClr val="black"/>
                </a:solidFill>
                <a:latin typeface="Comic Sans MS" pitchFamily="66" charset="0"/>
              </a:rPr>
              <a:t>And You’ve created me to worship You</a:t>
            </a:r>
          </a:p>
          <a:p>
            <a:pPr algn="l"/>
            <a:r>
              <a:rPr lang="en-GB" dirty="0">
                <a:solidFill>
                  <a:prstClr val="black"/>
                </a:solidFill>
                <a:latin typeface="Comic Sans MS" pitchFamily="66" charset="0"/>
              </a:rPr>
              <a:t>And You’ve created me to love You</a:t>
            </a:r>
          </a:p>
          <a:p>
            <a:pPr algn="l"/>
            <a:r>
              <a:rPr lang="en-GB" dirty="0">
                <a:solidFill>
                  <a:prstClr val="black"/>
                </a:solidFill>
                <a:latin typeface="Comic Sans MS" pitchFamily="66" charset="0"/>
              </a:rPr>
              <a:t>And You’ve made me to delight in You</a:t>
            </a:r>
          </a:p>
          <a:p>
            <a:pPr algn="l"/>
            <a:r>
              <a:rPr lang="en-GB" dirty="0">
                <a:solidFill>
                  <a:prstClr val="black"/>
                </a:solidFill>
                <a:latin typeface="Comic Sans MS" pitchFamily="66" charset="0"/>
              </a:rPr>
              <a:t>All glory to Your name</a:t>
            </a:r>
          </a:p>
        </p:txBody>
      </p:sp>
    </p:spTree>
    <p:extLst>
      <p:ext uri="{BB962C8B-B14F-4D97-AF65-F5344CB8AC3E}">
        <p14:creationId xmlns:p14="http://schemas.microsoft.com/office/powerpoint/2010/main" xmlns="" val="3256055589"/>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allcoo.net/nature/Sz_216_Okinawa_Japan_Sky_and_Sea_1920x1200/wallpapers/1680x1050/Wallcoo_com_Japan_Okinawa_sky_beach_Wate_in_Okinawa_JY036_350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908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23265" y="3212976"/>
            <a:ext cx="8532440" cy="2123658"/>
          </a:xfrm>
          <a:prstGeom prst="rect">
            <a:avLst/>
          </a:prstGeom>
        </p:spPr>
        <p:txBody>
          <a:bodyPr wrap="square">
            <a:spAutoFit/>
          </a:bodyPr>
          <a:lstStyle/>
          <a:p>
            <a:r>
              <a:rPr lang="en-GB" sz="4400" b="1" baseline="30000" dirty="0">
                <a:solidFill>
                  <a:prstClr val="white"/>
                </a:solidFill>
                <a:latin typeface="Charis SIL"/>
              </a:rPr>
              <a:t>31</a:t>
            </a:r>
            <a:r>
              <a:rPr lang="en-GB" sz="4400" b="1" dirty="0">
                <a:solidFill>
                  <a:prstClr val="white"/>
                </a:solidFill>
                <a:latin typeface="Charis SIL"/>
              </a:rPr>
              <a:t> God looked at everything he had made, and it was very good. </a:t>
            </a:r>
            <a:endParaRPr lang="en-GB" sz="4400" b="1" dirty="0">
              <a:solidFill>
                <a:prstClr val="white"/>
              </a:solidFill>
            </a:endParaRPr>
          </a:p>
        </p:txBody>
      </p:sp>
    </p:spTree>
    <p:extLst>
      <p:ext uri="{BB962C8B-B14F-4D97-AF65-F5344CB8AC3E}">
        <p14:creationId xmlns:p14="http://schemas.microsoft.com/office/powerpoint/2010/main" xmlns="" val="3285002573"/>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8946"/>
            <a:ext cx="8229600" cy="67603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prstClr val="black"/>
                </a:solidFill>
                <a:latin typeface="Comic Sans MS" pitchFamily="66" charset="0"/>
              </a:rPr>
              <a:t>The mountains, the oceans</a:t>
            </a:r>
          </a:p>
          <a:p>
            <a:pPr algn="l"/>
            <a:r>
              <a:rPr lang="en-GB" dirty="0">
                <a:solidFill>
                  <a:prstClr val="black"/>
                </a:solidFill>
                <a:latin typeface="Comic Sans MS" pitchFamily="66" charset="0"/>
              </a:rPr>
              <a:t>All creatures great and small</a:t>
            </a:r>
          </a:p>
          <a:p>
            <a:pPr algn="l"/>
            <a:r>
              <a:rPr lang="en-GB" dirty="0">
                <a:solidFill>
                  <a:prstClr val="black"/>
                </a:solidFill>
                <a:latin typeface="Comic Sans MS" pitchFamily="66" charset="0"/>
              </a:rPr>
              <a:t>In the earth</a:t>
            </a:r>
          </a:p>
          <a:p>
            <a:pPr algn="l"/>
            <a:r>
              <a:rPr lang="en-GB" dirty="0">
                <a:solidFill>
                  <a:prstClr val="black"/>
                </a:solidFill>
                <a:latin typeface="Comic Sans MS" pitchFamily="66" charset="0"/>
              </a:rPr>
              <a:t>All nations, all peoples</a:t>
            </a:r>
          </a:p>
          <a:p>
            <a:pPr algn="l"/>
            <a:r>
              <a:rPr lang="en-GB" dirty="0">
                <a:solidFill>
                  <a:prstClr val="black"/>
                </a:solidFill>
                <a:latin typeface="Comic Sans MS" pitchFamily="66" charset="0"/>
              </a:rPr>
              <a:t>Of all colours came to be</a:t>
            </a:r>
          </a:p>
          <a:p>
            <a:pPr algn="l"/>
            <a:r>
              <a:rPr lang="en-GB" dirty="0">
                <a:solidFill>
                  <a:prstClr val="black"/>
                </a:solidFill>
                <a:latin typeface="Comic Sans MS" pitchFamily="66" charset="0"/>
              </a:rPr>
              <a:t>By Your word</a:t>
            </a:r>
          </a:p>
          <a:p>
            <a:pPr algn="l"/>
            <a:r>
              <a:rPr lang="en-GB" dirty="0">
                <a:solidFill>
                  <a:prstClr val="black"/>
                </a:solidFill>
                <a:latin typeface="Comic Sans MS" pitchFamily="66" charset="0"/>
              </a:rPr>
              <a:t>And You shed your blood for our salvation</a:t>
            </a:r>
          </a:p>
          <a:p>
            <a:pPr algn="l"/>
            <a:r>
              <a:rPr lang="en-GB" dirty="0">
                <a:solidFill>
                  <a:prstClr val="black"/>
                </a:solidFill>
                <a:latin typeface="Comic Sans MS" pitchFamily="66" charset="0"/>
              </a:rPr>
              <a:t>So You could make us </a:t>
            </a:r>
            <a:r>
              <a:rPr lang="en-GB" dirty="0" smtClean="0">
                <a:solidFill>
                  <a:prstClr val="black"/>
                </a:solidFill>
                <a:latin typeface="Comic Sans MS" pitchFamily="66" charset="0"/>
              </a:rPr>
              <a:t>       anew</a:t>
            </a:r>
            <a:endParaRPr lang="en-GB" dirty="0">
              <a:solidFill>
                <a:prstClr val="black"/>
              </a:solidFill>
              <a:latin typeface="Comic Sans MS" pitchFamily="66" charset="0"/>
            </a:endParaRPr>
          </a:p>
        </p:txBody>
      </p:sp>
    </p:spTree>
    <p:extLst>
      <p:ext uri="{BB962C8B-B14F-4D97-AF65-F5344CB8AC3E}">
        <p14:creationId xmlns:p14="http://schemas.microsoft.com/office/powerpoint/2010/main" xmlns="" val="2783837405"/>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8946"/>
            <a:ext cx="8229600" cy="510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prstClr val="black"/>
                </a:solidFill>
                <a:latin typeface="Comic Sans MS" pitchFamily="66" charset="0"/>
              </a:rPr>
              <a:t>And You’ve created me to worship You</a:t>
            </a:r>
          </a:p>
          <a:p>
            <a:pPr algn="l"/>
            <a:r>
              <a:rPr lang="en-GB" dirty="0">
                <a:solidFill>
                  <a:prstClr val="black"/>
                </a:solidFill>
                <a:latin typeface="Comic Sans MS" pitchFamily="66" charset="0"/>
              </a:rPr>
              <a:t>And You’ve created me to love You</a:t>
            </a:r>
          </a:p>
          <a:p>
            <a:pPr algn="l"/>
            <a:r>
              <a:rPr lang="en-GB" dirty="0">
                <a:solidFill>
                  <a:prstClr val="black"/>
                </a:solidFill>
                <a:latin typeface="Comic Sans MS" pitchFamily="66" charset="0"/>
              </a:rPr>
              <a:t>And You’ve made me to delight in You</a:t>
            </a:r>
          </a:p>
          <a:p>
            <a:pPr algn="l"/>
            <a:r>
              <a:rPr lang="en-GB" dirty="0">
                <a:solidFill>
                  <a:prstClr val="black"/>
                </a:solidFill>
                <a:latin typeface="Comic Sans MS" pitchFamily="66" charset="0"/>
              </a:rPr>
              <a:t>All glory to Your name</a:t>
            </a:r>
          </a:p>
        </p:txBody>
      </p:sp>
    </p:spTree>
    <p:extLst>
      <p:ext uri="{BB962C8B-B14F-4D97-AF65-F5344CB8AC3E}">
        <p14:creationId xmlns:p14="http://schemas.microsoft.com/office/powerpoint/2010/main" xmlns="" val="291784140"/>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9144000" cy="415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10000"/>
              </a:lnSpc>
              <a:spcBef>
                <a:spcPct val="0"/>
              </a:spcBef>
              <a:spcAft>
                <a:spcPct val="0"/>
              </a:spcAft>
            </a:pPr>
            <a:r>
              <a:rPr lang="en-GB" sz="4000" b="1" smtClean="0">
                <a:solidFill>
                  <a:srgbClr val="000000"/>
                </a:solidFill>
                <a:latin typeface="Comic Sans MS" pitchFamily="66" charset="0"/>
              </a:rPr>
              <a:t>Our God is a Great BIG God, </a:t>
            </a:r>
          </a:p>
          <a:p>
            <a:pPr eaLnBrk="1" fontAlgn="base" hangingPunct="1">
              <a:lnSpc>
                <a:spcPct val="110000"/>
              </a:lnSpc>
              <a:spcBef>
                <a:spcPct val="0"/>
              </a:spcBef>
              <a:spcAft>
                <a:spcPct val="0"/>
              </a:spcAft>
            </a:pPr>
            <a:r>
              <a:rPr lang="en-GB" sz="4000" b="1" smtClean="0">
                <a:solidFill>
                  <a:srgbClr val="000000"/>
                </a:solidFill>
                <a:latin typeface="Comic Sans MS" pitchFamily="66" charset="0"/>
              </a:rPr>
              <a:t>Our God is a Great BIG God, </a:t>
            </a:r>
          </a:p>
          <a:p>
            <a:pPr eaLnBrk="1" fontAlgn="base" hangingPunct="1">
              <a:lnSpc>
                <a:spcPct val="110000"/>
              </a:lnSpc>
              <a:spcBef>
                <a:spcPct val="0"/>
              </a:spcBef>
              <a:spcAft>
                <a:spcPct val="0"/>
              </a:spcAft>
            </a:pPr>
            <a:r>
              <a:rPr lang="en-GB" sz="4000" b="1" smtClean="0">
                <a:solidFill>
                  <a:srgbClr val="000000"/>
                </a:solidFill>
                <a:latin typeface="Comic Sans MS" pitchFamily="66" charset="0"/>
              </a:rPr>
              <a:t>Our God is a Great BIG God, </a:t>
            </a:r>
          </a:p>
          <a:p>
            <a:pPr eaLnBrk="1" fontAlgn="base" hangingPunct="1">
              <a:lnSpc>
                <a:spcPct val="110000"/>
              </a:lnSpc>
              <a:spcBef>
                <a:spcPct val="0"/>
              </a:spcBef>
              <a:spcAft>
                <a:spcPct val="0"/>
              </a:spcAft>
            </a:pPr>
            <a:r>
              <a:rPr lang="en-GB" sz="4000" b="1" smtClean="0">
                <a:solidFill>
                  <a:srgbClr val="000000"/>
                </a:solidFill>
                <a:latin typeface="Comic Sans MS" pitchFamily="66" charset="0"/>
              </a:rPr>
              <a:t>And He holds us in His hands.</a:t>
            </a:r>
          </a:p>
          <a:p>
            <a:pPr eaLnBrk="1" fontAlgn="base" hangingPunct="1">
              <a:lnSpc>
                <a:spcPct val="110000"/>
              </a:lnSpc>
              <a:spcBef>
                <a:spcPct val="0"/>
              </a:spcBef>
              <a:spcAft>
                <a:spcPct val="0"/>
              </a:spcAft>
            </a:pPr>
            <a:endParaRPr lang="en-GB" sz="4000" b="1" smtClean="0">
              <a:solidFill>
                <a:srgbClr val="000000"/>
              </a:solidFill>
              <a:latin typeface="Comic Sans MS" pitchFamily="66" charset="0"/>
            </a:endParaRPr>
          </a:p>
          <a:p>
            <a:pPr eaLnBrk="1" fontAlgn="base" hangingPunct="1">
              <a:lnSpc>
                <a:spcPct val="110000"/>
              </a:lnSpc>
              <a:spcBef>
                <a:spcPct val="0"/>
              </a:spcBef>
              <a:spcAft>
                <a:spcPct val="0"/>
              </a:spcAft>
            </a:pPr>
            <a:r>
              <a:rPr lang="en-GB" sz="4000" b="1" smtClean="0">
                <a:solidFill>
                  <a:srgbClr val="000000"/>
                </a:solidFill>
                <a:latin typeface="Comic Sans MS" pitchFamily="66" charset="0"/>
              </a:rPr>
              <a:t>								X 2</a:t>
            </a:r>
          </a:p>
        </p:txBody>
      </p:sp>
    </p:spTree>
    <p:extLst>
      <p:ext uri="{BB962C8B-B14F-4D97-AF65-F5344CB8AC3E}">
        <p14:creationId xmlns:p14="http://schemas.microsoft.com/office/powerpoint/2010/main" xmlns="" val="27353016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27602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10000"/>
              </a:lnSpc>
              <a:spcBef>
                <a:spcPct val="0"/>
              </a:spcBef>
              <a:spcAft>
                <a:spcPct val="0"/>
              </a:spcAft>
            </a:pPr>
            <a:r>
              <a:rPr lang="en-GB" sz="4000" b="1" dirty="0" smtClean="0">
                <a:solidFill>
                  <a:srgbClr val="000000"/>
                </a:solidFill>
                <a:latin typeface="Comic Sans MS" pitchFamily="66" charset="0"/>
              </a:rPr>
              <a:t>He’s higher than a skyscraper,</a:t>
            </a:r>
          </a:p>
          <a:p>
            <a:pPr eaLnBrk="1" fontAlgn="base" hangingPunct="1">
              <a:lnSpc>
                <a:spcPct val="110000"/>
              </a:lnSpc>
              <a:spcBef>
                <a:spcPct val="0"/>
              </a:spcBef>
              <a:spcAft>
                <a:spcPct val="0"/>
              </a:spcAft>
            </a:pPr>
            <a:r>
              <a:rPr lang="en-GB" sz="4000" b="1" dirty="0" smtClean="0">
                <a:solidFill>
                  <a:srgbClr val="000000"/>
                </a:solidFill>
                <a:latin typeface="Comic Sans MS" pitchFamily="66" charset="0"/>
              </a:rPr>
              <a:t>And He’s deeper than a submarine, He’s wider than the universe,</a:t>
            </a:r>
          </a:p>
          <a:p>
            <a:pPr eaLnBrk="1" fontAlgn="base" hangingPunct="1">
              <a:lnSpc>
                <a:spcPct val="110000"/>
              </a:lnSpc>
              <a:spcBef>
                <a:spcPct val="0"/>
              </a:spcBef>
              <a:spcAft>
                <a:spcPct val="0"/>
              </a:spcAft>
            </a:pPr>
            <a:r>
              <a:rPr lang="en-GB" sz="4000" b="1" dirty="0" smtClean="0">
                <a:solidFill>
                  <a:srgbClr val="000000"/>
                </a:solidFill>
                <a:latin typeface="Comic Sans MS" pitchFamily="66" charset="0"/>
              </a:rPr>
              <a:t>And beyond my wildest dreams,</a:t>
            </a:r>
          </a:p>
        </p:txBody>
      </p:sp>
    </p:spTree>
    <p:extLst>
      <p:ext uri="{BB962C8B-B14F-4D97-AF65-F5344CB8AC3E}">
        <p14:creationId xmlns:p14="http://schemas.microsoft.com/office/powerpoint/2010/main" xmlns="" val="40363845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3437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10000"/>
              </a:lnSpc>
              <a:spcBef>
                <a:spcPct val="0"/>
              </a:spcBef>
              <a:spcAft>
                <a:spcPct val="0"/>
              </a:spcAft>
            </a:pPr>
            <a:r>
              <a:rPr lang="en-GB" sz="4000" b="1" dirty="0" smtClean="0">
                <a:solidFill>
                  <a:srgbClr val="000000"/>
                </a:solidFill>
                <a:latin typeface="Comic Sans MS" pitchFamily="66" charset="0"/>
              </a:rPr>
              <a:t>And He’s known me and He’s loved me,</a:t>
            </a:r>
          </a:p>
          <a:p>
            <a:pPr eaLnBrk="1" fontAlgn="base" hangingPunct="1">
              <a:lnSpc>
                <a:spcPct val="110000"/>
              </a:lnSpc>
              <a:spcBef>
                <a:spcPct val="0"/>
              </a:spcBef>
              <a:spcAft>
                <a:spcPct val="0"/>
              </a:spcAft>
            </a:pPr>
            <a:r>
              <a:rPr lang="en-GB" sz="4000" b="1" dirty="0" smtClean="0">
                <a:solidFill>
                  <a:srgbClr val="000000"/>
                </a:solidFill>
                <a:latin typeface="Comic Sans MS" pitchFamily="66" charset="0"/>
              </a:rPr>
              <a:t>Since before the world began,</a:t>
            </a:r>
          </a:p>
          <a:p>
            <a:pPr eaLnBrk="1" fontAlgn="base" hangingPunct="1">
              <a:lnSpc>
                <a:spcPct val="110000"/>
              </a:lnSpc>
              <a:spcBef>
                <a:spcPct val="0"/>
              </a:spcBef>
              <a:spcAft>
                <a:spcPct val="0"/>
              </a:spcAft>
            </a:pPr>
            <a:r>
              <a:rPr lang="en-GB" sz="4000" b="1" dirty="0" smtClean="0">
                <a:solidFill>
                  <a:srgbClr val="000000"/>
                </a:solidFill>
                <a:latin typeface="Comic Sans MS" pitchFamily="66" charset="0"/>
              </a:rPr>
              <a:t>How wonderful to be a part</a:t>
            </a:r>
          </a:p>
          <a:p>
            <a:pPr eaLnBrk="1" fontAlgn="base" hangingPunct="1">
              <a:lnSpc>
                <a:spcPct val="110000"/>
              </a:lnSpc>
              <a:spcBef>
                <a:spcPct val="0"/>
              </a:spcBef>
              <a:spcAft>
                <a:spcPct val="0"/>
              </a:spcAft>
            </a:pPr>
            <a:r>
              <a:rPr lang="en-GB" sz="4000" b="1" dirty="0" smtClean="0">
                <a:solidFill>
                  <a:srgbClr val="000000"/>
                </a:solidFill>
                <a:latin typeface="Comic Sans MS" pitchFamily="66" charset="0"/>
              </a:rPr>
              <a:t>Of God’s amazing plan.</a:t>
            </a:r>
          </a:p>
        </p:txBody>
      </p:sp>
    </p:spTree>
    <p:extLst>
      <p:ext uri="{BB962C8B-B14F-4D97-AF65-F5344CB8AC3E}">
        <p14:creationId xmlns:p14="http://schemas.microsoft.com/office/powerpoint/2010/main" xmlns="" val="24559119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280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10000"/>
              </a:lnSpc>
              <a:spcBef>
                <a:spcPct val="0"/>
              </a:spcBef>
              <a:spcAft>
                <a:spcPct val="0"/>
              </a:spcAft>
            </a:pPr>
            <a:r>
              <a:rPr lang="en-GB" sz="4000" b="1" smtClean="0">
                <a:solidFill>
                  <a:srgbClr val="000000"/>
                </a:solidFill>
                <a:latin typeface="Comic Sans MS" pitchFamily="66" charset="0"/>
              </a:rPr>
              <a:t>Our God is a Great BIG God, </a:t>
            </a:r>
          </a:p>
          <a:p>
            <a:pPr eaLnBrk="1" fontAlgn="base" hangingPunct="1">
              <a:lnSpc>
                <a:spcPct val="110000"/>
              </a:lnSpc>
              <a:spcBef>
                <a:spcPct val="0"/>
              </a:spcBef>
              <a:spcAft>
                <a:spcPct val="0"/>
              </a:spcAft>
            </a:pPr>
            <a:r>
              <a:rPr lang="en-GB" sz="4000" b="1" smtClean="0">
                <a:solidFill>
                  <a:srgbClr val="000000"/>
                </a:solidFill>
                <a:latin typeface="Comic Sans MS" pitchFamily="66" charset="0"/>
              </a:rPr>
              <a:t>Our God is a Great BIG God, </a:t>
            </a:r>
          </a:p>
          <a:p>
            <a:pPr eaLnBrk="1" fontAlgn="base" hangingPunct="1">
              <a:lnSpc>
                <a:spcPct val="110000"/>
              </a:lnSpc>
              <a:spcBef>
                <a:spcPct val="0"/>
              </a:spcBef>
              <a:spcAft>
                <a:spcPct val="0"/>
              </a:spcAft>
            </a:pPr>
            <a:r>
              <a:rPr lang="en-GB" sz="4000" b="1" smtClean="0">
                <a:solidFill>
                  <a:srgbClr val="000000"/>
                </a:solidFill>
                <a:latin typeface="Comic Sans MS" pitchFamily="66" charset="0"/>
              </a:rPr>
              <a:t>Our God is a Great BIG God, </a:t>
            </a:r>
          </a:p>
          <a:p>
            <a:pPr eaLnBrk="1" fontAlgn="base" hangingPunct="1">
              <a:lnSpc>
                <a:spcPct val="110000"/>
              </a:lnSpc>
              <a:spcBef>
                <a:spcPct val="0"/>
              </a:spcBef>
              <a:spcAft>
                <a:spcPct val="0"/>
              </a:spcAft>
            </a:pPr>
            <a:r>
              <a:rPr lang="en-GB" sz="4000" b="1" smtClean="0">
                <a:solidFill>
                  <a:srgbClr val="000000"/>
                </a:solidFill>
                <a:latin typeface="Comic Sans MS" pitchFamily="66" charset="0"/>
              </a:rPr>
              <a:t>And He holds us in His hands.</a:t>
            </a:r>
          </a:p>
        </p:txBody>
      </p:sp>
    </p:spTree>
    <p:extLst>
      <p:ext uri="{BB962C8B-B14F-4D97-AF65-F5344CB8AC3E}">
        <p14:creationId xmlns:p14="http://schemas.microsoft.com/office/powerpoint/2010/main" xmlns="" val="39482252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perheroes Red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5170</TotalTime>
  <Words>855</Words>
  <Application>Microsoft Office PowerPoint</Application>
  <PresentationFormat>On-screen Show (4:3)</PresentationFormat>
  <Paragraphs>108</Paragraphs>
  <Slides>51</Slides>
  <Notes>0</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1_Superheroes Red Logo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There will come a day, The Lord did say, When my people will be made new. I will lead them back to me And they will be made new, And they will be made new.</vt:lpstr>
      <vt:lpstr>There will come a day, The Lord did say, When my people will be made new. I’ll forgive their sinfulness And they will be made new, And they will be made new.</vt:lpstr>
      <vt:lpstr>There will come a day, The Lord did say, When my people will be made new. I will make them clean and pure And they will be made new, And they will be made new.</vt:lpstr>
      <vt:lpstr>There will come a day, The Lord did say, When my people will be made new. Jesus came to seek and save And we have been made new, And we have been made new. </vt:lpstr>
      <vt:lpstr>Slide 22</vt:lpstr>
      <vt:lpstr>Slide 23</vt:lpstr>
      <vt:lpstr>Slide 24</vt:lpstr>
      <vt:lpstr>Slide 25</vt:lpstr>
      <vt:lpstr>Slide 26</vt:lpstr>
      <vt:lpstr>Slide 27</vt:lpstr>
      <vt:lpstr>Slide 28</vt:lpstr>
      <vt:lpstr>Slide 29</vt:lpstr>
      <vt:lpstr>Slide 30</vt:lpstr>
      <vt:lpstr>Slide 31</vt:lpstr>
      <vt:lpstr>Who’s the King of the jungle? “OOO OOO” Who’s the King of the sea? “Bubble, bubble, bubble” Who’s the King of the universe? And who’s the King of me? </vt:lpstr>
      <vt:lpstr>I’ll tell you . . . . . J – E – S – U – S Yes! He’s the King of me! He’s the King of the universe,  the jungle and the sea! “Bubble, bubble, bubble . . . . OOO    OOO!”</vt:lpstr>
      <vt:lpstr>Slide 34</vt:lpstr>
      <vt:lpstr>Slide 35</vt:lpstr>
      <vt:lpstr>Slide 36</vt:lpstr>
      <vt:lpstr>Slide 37</vt:lpstr>
      <vt:lpstr>Slide 38</vt:lpstr>
      <vt:lpstr>Slide 39</vt:lpstr>
      <vt:lpstr>Slide 40</vt:lpstr>
      <vt:lpstr>He is the world creating, always speaking, Sin forgiving, people freeing Strong and Mighty so amazing God       Repeat</vt:lpstr>
      <vt:lpstr>He rescues us from sin  He calls and lead us on To show how much He loves us  He sent His precious son</vt:lpstr>
      <vt:lpstr>He is the world creating, always speaking, Sin forgiving, people freeing Strong and Mighty so amazing God       Repeat</vt:lpstr>
      <vt:lpstr>So Jesus came to earth to live and then to die Though people crucified Him He rose to life on high</vt:lpstr>
      <vt:lpstr>He is the world creating, always speaking, Sin forgiving, people freeing Strong and Mighty so amazing God       Repeat</vt:lpstr>
      <vt:lpstr>God sends his Holy Spirit       to be with us each day To help us live like Jesus and follow in His way</vt:lpstr>
      <vt:lpstr>He is the world creating, always speaking, Sin forgiving, people freeing Strong and Mighty so amazing God       Repeat</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Tomlinson</dc:creator>
  <cp:lastModifiedBy>Simon</cp:lastModifiedBy>
  <cp:revision>54</cp:revision>
  <dcterms:created xsi:type="dcterms:W3CDTF">2012-07-04T16:17:42Z</dcterms:created>
  <dcterms:modified xsi:type="dcterms:W3CDTF">2013-03-26T11:30:06Z</dcterms:modified>
</cp:coreProperties>
</file>