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75" r:id="rId4"/>
  </p:sldMasterIdLst>
  <p:sldIdLst>
    <p:sldId id="266" r:id="rId5"/>
    <p:sldId id="407" r:id="rId6"/>
    <p:sldId id="315" r:id="rId7"/>
    <p:sldId id="380" r:id="rId8"/>
    <p:sldId id="358" r:id="rId9"/>
    <p:sldId id="357" r:id="rId10"/>
    <p:sldId id="408" r:id="rId11"/>
    <p:sldId id="409" r:id="rId12"/>
    <p:sldId id="410" r:id="rId13"/>
    <p:sldId id="411" r:id="rId14"/>
    <p:sldId id="381" r:id="rId15"/>
    <p:sldId id="359" r:id="rId16"/>
    <p:sldId id="382" r:id="rId17"/>
    <p:sldId id="310" r:id="rId18"/>
    <p:sldId id="387" r:id="rId19"/>
    <p:sldId id="314" r:id="rId20"/>
    <p:sldId id="412" r:id="rId21"/>
    <p:sldId id="413" r:id="rId22"/>
    <p:sldId id="414" r:id="rId23"/>
    <p:sldId id="415" r:id="rId24"/>
    <p:sldId id="416" r:id="rId25"/>
    <p:sldId id="417" r:id="rId26"/>
    <p:sldId id="316" r:id="rId27"/>
    <p:sldId id="317" r:id="rId28"/>
    <p:sldId id="418" r:id="rId29"/>
    <p:sldId id="419" r:id="rId30"/>
    <p:sldId id="422" r:id="rId31"/>
    <p:sldId id="423" r:id="rId32"/>
    <p:sldId id="328" r:id="rId33"/>
    <p:sldId id="376" r:id="rId34"/>
    <p:sldId id="378" r:id="rId35"/>
    <p:sldId id="379" r:id="rId36"/>
    <p:sldId id="377" r:id="rId37"/>
    <p:sldId id="424" r:id="rId38"/>
    <p:sldId id="425" r:id="rId39"/>
    <p:sldId id="420" r:id="rId40"/>
    <p:sldId id="421" r:id="rId41"/>
    <p:sldId id="318" r:id="rId42"/>
    <p:sldId id="351" r:id="rId43"/>
    <p:sldId id="391" r:id="rId44"/>
    <p:sldId id="392" r:id="rId45"/>
    <p:sldId id="343" r:id="rId46"/>
    <p:sldId id="342" r:id="rId47"/>
    <p:sldId id="372" r:id="rId48"/>
    <p:sldId id="373" r:id="rId49"/>
    <p:sldId id="344" r:id="rId50"/>
    <p:sldId id="345" r:id="rId51"/>
    <p:sldId id="393" r:id="rId52"/>
    <p:sldId id="347" r:id="rId53"/>
    <p:sldId id="394" r:id="rId54"/>
    <p:sldId id="349" r:id="rId55"/>
    <p:sldId id="395" r:id="rId56"/>
    <p:sldId id="334" r:id="rId57"/>
    <p:sldId id="285" r:id="rId58"/>
    <p:sldId id="286" r:id="rId59"/>
    <p:sldId id="287" r:id="rId60"/>
    <p:sldId id="28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t="8220" r="7423" b="8190"/>
          <a:stretch/>
        </p:blipFill>
        <p:spPr>
          <a:xfrm>
            <a:off x="7126108" y="4869159"/>
            <a:ext cx="2017891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6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8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77F4-88FC-4EB4-9758-91E3593673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408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B4B2-2F39-479A-9EDD-954C5E4504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6331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22BB8-F9C2-4AC5-90ED-1167C73F78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9930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83102-1D9A-4B82-AE3B-81B336F7D68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3328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CD28-AA67-46A2-9519-2994561D6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0927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4C2C-51FD-4BD5-AEB6-FEBD47FFCEE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451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6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82D8-300A-4F80-B6F9-F83962D092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8405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0BC1-AD7D-4E7B-B3BE-7EDC83B7380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680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3B87-EC97-48F9-9945-851013E20D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4918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7168-7CC5-4DC2-83D9-F8883980DB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9330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6CECB-E2CE-40FA-8162-D2D24AFB45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7973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77F4-88FC-4EB4-9758-91E3593673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0905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7B4B2-2F39-479A-9EDD-954C5E4504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931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22BB8-F9C2-4AC5-90ED-1167C73F786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4656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83102-1D9A-4B82-AE3B-81B336F7D68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1218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CD28-AA67-46A2-9519-2994561D6FE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8299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9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F4C2C-51FD-4BD5-AEB6-FEBD47FFCEE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1752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82D8-300A-4F80-B6F9-F83962D092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016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0BC1-AD7D-4E7B-B3BE-7EDC83B7380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87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3B87-EC97-48F9-9945-851013E20DB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60860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7168-7CC5-4DC2-83D9-F8883980DBE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800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6CECB-E2CE-40FA-8162-D2D24AFB45A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440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2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6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6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B2B17-39A8-4425-AEB8-C2F6DB8B89B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4AD3-4984-4066-B05C-E8A3B82389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BB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5661025"/>
            <a:ext cx="251142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4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7A3B8-6D03-43CB-8048-42C597E0D66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9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77A3B8-6D03-43CB-8048-42C597E0D66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521194" y="4087757"/>
            <a:ext cx="3578090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Welcome to . . . 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St Mary’s,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Holiday Bible </a:t>
            </a:r>
            <a:r>
              <a:rPr lang="en-GB" sz="4000" b="1" smtClean="0">
                <a:solidFill>
                  <a:schemeClr val="bg1"/>
                </a:solidFill>
                <a:latin typeface="Jester" pitchFamily="2" charset="0"/>
                <a:cs typeface="Arial" pitchFamily="34" charset="0"/>
              </a:rPr>
              <a:t>Club 2013</a:t>
            </a:r>
            <a:endParaRPr lang="en-GB" sz="4000" b="1" dirty="0" smtClean="0">
              <a:solidFill>
                <a:schemeClr val="bg1"/>
              </a:solidFill>
              <a:latin typeface="Jester" pitchFamily="2" charset="0"/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And He holds us in His hands.</a:t>
            </a:r>
          </a:p>
        </p:txBody>
      </p:sp>
    </p:spTree>
    <p:extLst>
      <p:ext uri="{BB962C8B-B14F-4D97-AF65-F5344CB8AC3E}">
        <p14:creationId xmlns:p14="http://schemas.microsoft.com/office/powerpoint/2010/main" val="3948225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all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372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wonwithoutwords.com/wp-content/uploads/2011/04/tree-in-fo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" y="-1"/>
            <a:ext cx="91449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" y="3037016"/>
            <a:ext cx="9143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baseline="30000" dirty="0">
                <a:solidFill>
                  <a:srgbClr val="FFFF00"/>
                </a:solidFill>
                <a:latin typeface="Charis SIL"/>
              </a:rPr>
              <a:t>16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The </a:t>
            </a:r>
            <a:r>
              <a:rPr lang="en-GB" sz="3600" b="1" cap="small" dirty="0">
                <a:solidFill>
                  <a:srgbClr val="FFFF00"/>
                </a:solidFill>
                <a:latin typeface="Charis SIL"/>
              </a:rPr>
              <a:t>Lord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God commanded him, "You may eat the fruit from any tree in the garden,</a:t>
            </a:r>
            <a:r>
              <a:rPr lang="en-GB" sz="3600" b="1" baseline="30000" dirty="0">
                <a:solidFill>
                  <a:srgbClr val="FFFF00"/>
                </a:solidFill>
                <a:latin typeface="Charis SIL"/>
              </a:rPr>
              <a:t>17</a:t>
            </a:r>
            <a:r>
              <a:rPr lang="en-GB" sz="3600" b="1" dirty="0">
                <a:solidFill>
                  <a:srgbClr val="FFFF00"/>
                </a:solidFill>
                <a:latin typeface="Charis SIL"/>
              </a:rPr>
              <a:t> but you must not eat the fruit from the tree which gives the knowledge of good and evil. If you ever eat fruit from that tree, you will die!"</a:t>
            </a: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3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ll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 descr="ThroughTheThornsTmp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726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wonwithoutwords.com/wp-content/uploads/2011/04/tree-in-fo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" y="-1"/>
            <a:ext cx="914494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48" y="2492896"/>
            <a:ext cx="914399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SIN</a:t>
            </a:r>
          </a:p>
          <a:p>
            <a:pPr algn="ctr"/>
            <a:endParaRPr lang="en-GB" sz="2000" b="1" dirty="0">
              <a:solidFill>
                <a:srgbClr val="FFFF00"/>
              </a:solidFill>
              <a:latin typeface="Charis SIL"/>
            </a:endParaRP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S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hove off God!</a:t>
            </a: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I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’m in charge!</a:t>
            </a:r>
          </a:p>
          <a:p>
            <a:pPr algn="ctr"/>
            <a:r>
              <a:rPr lang="en-GB" sz="4800" b="1" u="sng" dirty="0" smtClean="0">
                <a:solidFill>
                  <a:srgbClr val="FFFF00"/>
                </a:solidFill>
                <a:latin typeface="Charis SIL"/>
              </a:rPr>
              <a:t>N</a:t>
            </a:r>
            <a:r>
              <a:rPr lang="en-GB" sz="4800" b="1" dirty="0" smtClean="0">
                <a:solidFill>
                  <a:srgbClr val="FFFF00"/>
                </a:solidFill>
                <a:latin typeface="Charis SIL"/>
              </a:rPr>
              <a:t>o to your rules!</a:t>
            </a:r>
            <a:endParaRPr lang="en-GB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pryfieldarmy.com/wp-content/uploads/2012/06/revelation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08"/>
            <a:ext cx="4829577" cy="68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79715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haris SIL"/>
              </a:rPr>
              <a:t>The tree of life was on each side of the river. </a:t>
            </a:r>
            <a:r>
              <a:rPr lang="en-GB" sz="4000" b="1" dirty="0" smtClean="0">
                <a:solidFill>
                  <a:schemeClr val="bg1"/>
                </a:solidFill>
                <a:latin typeface="Charis SIL"/>
              </a:rPr>
              <a:t>The </a:t>
            </a:r>
            <a:r>
              <a:rPr lang="en-GB" sz="4000" b="1" dirty="0">
                <a:solidFill>
                  <a:schemeClr val="bg1"/>
                </a:solidFill>
                <a:latin typeface="Charis SIL"/>
              </a:rPr>
              <a:t>leaves of the tree are for the healing of all </a:t>
            </a:r>
            <a:r>
              <a:rPr lang="en-GB" sz="4000" b="1" dirty="0" smtClean="0">
                <a:solidFill>
                  <a:schemeClr val="bg1"/>
                </a:solidFill>
                <a:latin typeface="Charis SIL"/>
              </a:rPr>
              <a:t>people.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gbcdecatur.org/files/Cro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6490" r="4952" b="6653"/>
          <a:stretch/>
        </p:blipFill>
        <p:spPr bwMode="auto">
          <a:xfrm>
            <a:off x="0" y="0"/>
            <a:ext cx="9199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2204864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baseline="30000" dirty="0">
                <a:solidFill>
                  <a:schemeClr val="bg1"/>
                </a:solidFill>
                <a:latin typeface="Charis SIL"/>
              </a:rPr>
              <a:t>18</a:t>
            </a:r>
            <a:r>
              <a:rPr lang="en-GB" sz="4400" dirty="0">
                <a:solidFill>
                  <a:schemeClr val="bg1"/>
                </a:solidFill>
                <a:latin typeface="Charis SIL"/>
              </a:rPr>
              <a:t> </a:t>
            </a:r>
            <a:r>
              <a:rPr lang="en-GB" sz="4400" b="1" dirty="0">
                <a:solidFill>
                  <a:schemeClr val="bg1"/>
                </a:solidFill>
                <a:latin typeface="Charis SIL"/>
              </a:rPr>
              <a:t>Christ himself suffered for sins once. He was not guilty, but he suffered for those who are guilty to bring you to God.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6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alledtokids.com/wp-content/uploads/2010/07/cross-bridg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" y="0"/>
            <a:ext cx="9170369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alledtokids.com/wp-content/uploads/2010/07/cross-bridge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" y="-2962"/>
            <a:ext cx="9174442" cy="66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22963" y="620688"/>
            <a:ext cx="4523766" cy="6381328"/>
            <a:chOff x="2322963" y="620688"/>
            <a:chExt cx="4523766" cy="6381328"/>
          </a:xfrm>
        </p:grpSpPr>
        <p:pic>
          <p:nvPicPr>
            <p:cNvPr id="1030" name="Picture 6" descr="Brown Cross Clip 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963" y="620688"/>
              <a:ext cx="4523766" cy="6381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915816" y="1827401"/>
              <a:ext cx="32403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0" b="1" dirty="0" smtClean="0">
                  <a:solidFill>
                    <a:prstClr val="white"/>
                  </a:solidFill>
                  <a:latin typeface="Arial Rounded MT Bold" pitchFamily="34" charset="0"/>
                </a:rPr>
                <a:t>Jesus</a:t>
              </a:r>
              <a:endParaRPr lang="en-GB" sz="7000" b="1" dirty="0">
                <a:solidFill>
                  <a:prstClr val="white"/>
                </a:solidFill>
                <a:latin typeface="Arial Rounded MT 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78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"/>
            <a:ext cx="8353425" cy="3861048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Comic Sans MS" pitchFamily="66" charset="0"/>
              </a:rPr>
              <a:t>There will come a day,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The Lord did say,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When my people will be made new.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I will lead them back to me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val="223514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"/>
            <a:ext cx="8353425" cy="3933056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Comic Sans MS" pitchFamily="66" charset="0"/>
              </a:rPr>
              <a:t>There will come a day,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The Lord did say,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When my people will be made new.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I’ll forgive their sinfulness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val="42916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err="1" smtClean="0">
                <a:solidFill>
                  <a:srgbClr val="000000"/>
                </a:solidFill>
                <a:latin typeface="Comic Sans MS" pitchFamily="66" charset="0"/>
              </a:rPr>
              <a:t>Allelu</a:t>
            </a: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GB" sz="4400" b="1" dirty="0" err="1" smtClean="0">
                <a:solidFill>
                  <a:srgbClr val="000000"/>
                </a:solidFill>
                <a:latin typeface="Comic Sans MS" pitchFamily="66" charset="0"/>
              </a:rPr>
              <a:t>Allelu</a:t>
            </a: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GB" sz="4400" b="1" dirty="0" err="1" smtClean="0">
                <a:solidFill>
                  <a:srgbClr val="000000"/>
                </a:solidFill>
                <a:latin typeface="Comic Sans MS" pitchFamily="66" charset="0"/>
              </a:rPr>
              <a:t>Allelu</a:t>
            </a: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en-GB" sz="4400" b="1" dirty="0" err="1" smtClean="0">
                <a:solidFill>
                  <a:srgbClr val="000000"/>
                </a:solidFill>
                <a:latin typeface="Comic Sans MS" pitchFamily="66" charset="0"/>
              </a:rPr>
              <a:t>Allelujah</a:t>
            </a:r>
            <a:endParaRPr lang="en-GB" sz="44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Praise you the Lord,											</a:t>
            </a:r>
            <a:r>
              <a:rPr lang="en-GB" sz="5000" b="1" dirty="0" smtClean="0">
                <a:solidFill>
                  <a:srgbClr val="000000"/>
                </a:solidFill>
                <a:latin typeface="Comic Sans MS" pitchFamily="66" charset="0"/>
              </a:rPr>
              <a:t>X 2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Praise you the Lord,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err="1" smtClean="0">
                <a:solidFill>
                  <a:srgbClr val="000000"/>
                </a:solidFill>
                <a:latin typeface="Comic Sans MS" pitchFamily="66" charset="0"/>
              </a:rPr>
              <a:t>Allelujah</a:t>
            </a: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,					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								</a:t>
            </a:r>
            <a:r>
              <a:rPr lang="en-GB" sz="5000" b="1" dirty="0" smtClean="0">
                <a:solidFill>
                  <a:srgbClr val="000000"/>
                </a:solidFill>
                <a:latin typeface="Comic Sans MS" pitchFamily="66" charset="0"/>
              </a:rPr>
              <a:t>X 3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GB" sz="20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400" b="1" dirty="0" smtClean="0">
                <a:solidFill>
                  <a:srgbClr val="000000"/>
                </a:solidFill>
                <a:latin typeface="Comic Sans MS" pitchFamily="66" charset="0"/>
              </a:rPr>
              <a:t>Praise you the Lord.</a:t>
            </a:r>
          </a:p>
        </p:txBody>
      </p:sp>
    </p:spTree>
    <p:extLst>
      <p:ext uri="{BB962C8B-B14F-4D97-AF65-F5344CB8AC3E}">
        <p14:creationId xmlns:p14="http://schemas.microsoft.com/office/powerpoint/2010/main" val="148317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13063"/>
            <a:ext cx="8353425" cy="3946119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Comic Sans MS" pitchFamily="66" charset="0"/>
              </a:rPr>
              <a:t>There will come a day,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The Lord did say,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When my people will be made new.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I will make them clean and pure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they will be made new.</a:t>
            </a:r>
          </a:p>
        </p:txBody>
      </p:sp>
    </p:spTree>
    <p:extLst>
      <p:ext uri="{BB962C8B-B14F-4D97-AF65-F5344CB8AC3E}">
        <p14:creationId xmlns:p14="http://schemas.microsoft.com/office/powerpoint/2010/main" val="5624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9554" y="1"/>
            <a:ext cx="8353425" cy="3789040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>
                <a:latin typeface="Comic Sans MS" pitchFamily="66" charset="0"/>
              </a:rPr>
              <a:t>There will come a day,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The Lord did say,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When my people will be made new.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Jesus came to seek and save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we have been made new,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we have been made new</a:t>
            </a:r>
            <a:r>
              <a:rPr lang="en-GB" sz="4000" dirty="0" smtClean="0">
                <a:latin typeface="Comic Sans MS" pitchFamily="66" charset="0"/>
              </a:rPr>
              <a:t>. 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factoryreworks.co.uk/HTMLimages/sh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792574">
            <a:off x="331109" y="1382287"/>
            <a:ext cx="88481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 u="sng" dirty="0" err="1" smtClean="0">
                <a:solidFill>
                  <a:schemeClr val="bg1"/>
                </a:solidFill>
              </a:rPr>
              <a:t>Fixit</a:t>
            </a:r>
            <a:r>
              <a:rPr lang="en-GB" sz="13000" b="1" u="sng" dirty="0" smtClean="0">
                <a:solidFill>
                  <a:schemeClr val="bg1"/>
                </a:solidFill>
              </a:rPr>
              <a:t> Factory QUIZ</a:t>
            </a:r>
            <a:endParaRPr lang="en-GB" sz="13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1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Workshops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349683" y="4087757"/>
            <a:ext cx="3749601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err="1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DeBrief</a:t>
            </a: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“</a:t>
            </a:r>
            <a:r>
              <a:rPr lang="en-GB" sz="4000" b="1" dirty="0" smtClean="0">
                <a:solidFill>
                  <a:prstClr val="black"/>
                </a:solidFill>
              </a:rPr>
              <a:t>_ _ _ </a:t>
            </a:r>
            <a:r>
              <a:rPr lang="en-GB" sz="6600" b="1" dirty="0" smtClean="0">
                <a:solidFill>
                  <a:prstClr val="black"/>
                </a:solidFill>
              </a:rPr>
              <a:t>  </a:t>
            </a:r>
            <a:r>
              <a:rPr lang="en-GB" sz="4000" b="1" dirty="0" smtClean="0">
                <a:solidFill>
                  <a:prstClr val="black"/>
                </a:solidFill>
              </a:rPr>
              <a:t>_ _ _     _ _ _ </a:t>
            </a:r>
            <a:r>
              <a:rPr lang="en-GB" sz="6600" b="1" dirty="0" smtClean="0">
                <a:solidFill>
                  <a:prstClr val="black"/>
                </a:solidFill>
              </a:rPr>
              <a:t>  </a:t>
            </a:r>
            <a:r>
              <a:rPr lang="en-GB" sz="4000" b="1" dirty="0" smtClean="0">
                <a:solidFill>
                  <a:prstClr val="black"/>
                </a:solidFill>
              </a:rPr>
              <a:t>_ _ _     _ _ _ _ _ _ _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     _ _ _     _ _ _ _ _ _ 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_ _  </a:t>
            </a:r>
            <a:r>
              <a:rPr lang="en-GB" sz="6600" b="1" dirty="0" smtClean="0">
                <a:solidFill>
                  <a:prstClr val="black"/>
                </a:solidFill>
              </a:rPr>
              <a:t>,       “</a:t>
            </a:r>
            <a:r>
              <a:rPr lang="en-GB" sz="4000" b="1" dirty="0" smtClean="0">
                <a:solidFill>
                  <a:prstClr val="black"/>
                </a:solidFill>
              </a:rPr>
              <a:t>_ _ _ _ </a:t>
            </a:r>
            <a:r>
              <a:rPr lang="en-GB" sz="6600" b="1" dirty="0" smtClean="0">
                <a:solidFill>
                  <a:prstClr val="black"/>
                </a:solidFill>
              </a:rPr>
              <a:t>!   </a:t>
            </a:r>
            <a:r>
              <a:rPr lang="en-GB" sz="4000" b="1" dirty="0" smtClean="0">
                <a:solidFill>
                  <a:prstClr val="black"/>
                </a:solidFill>
              </a:rPr>
              <a:t>_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_ _ _ _          </a:t>
            </a:r>
            <a:r>
              <a:rPr lang="en-GB" sz="6600" b="1" dirty="0" smtClean="0">
                <a:solidFill>
                  <a:prstClr val="black"/>
                </a:solidFill>
              </a:rPr>
              <a:t>     </a:t>
            </a:r>
            <a:r>
              <a:rPr lang="en-GB" sz="4000" b="1" dirty="0" smtClean="0">
                <a:solidFill>
                  <a:prstClr val="black"/>
                </a:solidFill>
              </a:rPr>
              <a:t>_ _ _ _ _ _ _ _ _ _       _ _ _   </a:t>
            </a:r>
            <a:r>
              <a:rPr lang="en-GB" sz="6600" b="1" dirty="0" smtClean="0">
                <a:solidFill>
                  <a:prstClr val="black"/>
                </a:solidFill>
              </a:rPr>
              <a:t>!".”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</a:rPr>
              <a:t>_ _ _  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</a:t>
            </a:r>
            <a:r>
              <a:rPr lang="en-GB" sz="6600" b="1" dirty="0" smtClean="0">
                <a:solidFill>
                  <a:prstClr val="black"/>
                </a:solidFill>
              </a:rPr>
              <a:t> v </a:t>
            </a:r>
            <a:r>
              <a:rPr lang="en-GB" sz="4000" b="1" dirty="0" smtClean="0">
                <a:solidFill>
                  <a:prstClr val="black"/>
                </a:solidFill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36758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>
                <a:solidFill>
                  <a:prstClr val="black"/>
                </a:solidFill>
              </a:rPr>
              <a:t>“The One who was sitting on the throne said, "Look! I am making everything new!".”</a:t>
            </a:r>
            <a:endParaRPr lang="en-GB" sz="66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Rev 21v5</a:t>
            </a:r>
          </a:p>
        </p:txBody>
      </p:sp>
    </p:spTree>
    <p:extLst>
      <p:ext uri="{BB962C8B-B14F-4D97-AF65-F5344CB8AC3E}">
        <p14:creationId xmlns:p14="http://schemas.microsoft.com/office/powerpoint/2010/main" val="2411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“</a:t>
            </a:r>
            <a:r>
              <a:rPr lang="en-GB" sz="4000" b="1" dirty="0" smtClean="0">
                <a:solidFill>
                  <a:prstClr val="black"/>
                </a:solidFill>
              </a:rPr>
              <a:t> _ _ _ _   </a:t>
            </a:r>
            <a:r>
              <a:rPr lang="en-GB" sz="6600" b="1" dirty="0" smtClean="0">
                <a:solidFill>
                  <a:prstClr val="black"/>
                </a:solidFill>
              </a:rPr>
              <a:t>   </a:t>
            </a:r>
            <a:r>
              <a:rPr lang="en-GB" sz="4000" b="1" dirty="0" smtClean="0">
                <a:solidFill>
                  <a:prstClr val="black"/>
                </a:solidFill>
              </a:rPr>
              <a:t>_ _ _ _ 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</a:t>
            </a:r>
            <a:r>
              <a:rPr lang="en-GB" sz="6600" b="1" dirty="0" smtClean="0">
                <a:solidFill>
                  <a:prstClr val="black"/>
                </a:solidFill>
              </a:rPr>
              <a:t>  </a:t>
            </a:r>
            <a:r>
              <a:rPr lang="en-GB" sz="4000" b="1" dirty="0" smtClean="0">
                <a:solidFill>
                  <a:prstClr val="black"/>
                </a:solidFill>
              </a:rPr>
              <a:t>    _ _ _   </a:t>
            </a:r>
            <a:r>
              <a:rPr lang="en-GB" sz="6600" b="1" dirty="0" smtClean="0">
                <a:solidFill>
                  <a:prstClr val="black"/>
                </a:solidFill>
              </a:rPr>
              <a:t>  </a:t>
            </a:r>
            <a:r>
              <a:rPr lang="en-GB" sz="4000" b="1" dirty="0" smtClean="0">
                <a:solidFill>
                  <a:prstClr val="black"/>
                </a:solidFill>
              </a:rPr>
              <a:t>_ _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    _ _ _ _   </a:t>
            </a:r>
            <a:r>
              <a:rPr lang="en-GB" sz="6600" b="1" dirty="0" smtClean="0">
                <a:solidFill>
                  <a:prstClr val="black"/>
                </a:solidFill>
              </a:rPr>
              <a:t>! </a:t>
            </a:r>
            <a:r>
              <a:rPr lang="en-GB" sz="4000" b="1" dirty="0" smtClean="0">
                <a:solidFill>
                  <a:prstClr val="black"/>
                </a:solidFill>
              </a:rPr>
              <a:t> _ _ _ _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_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  _ _ _ _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_   </a:t>
            </a:r>
            <a:r>
              <a:rPr lang="en-GB" sz="6600" b="1" dirty="0" smtClean="0">
                <a:solidFill>
                  <a:prstClr val="black"/>
                </a:solidFill>
              </a:rPr>
              <a:t>  </a:t>
            </a:r>
            <a:r>
              <a:rPr lang="en-GB" sz="4000" b="1" dirty="0" smtClean="0">
                <a:solidFill>
                  <a:prstClr val="black"/>
                </a:solidFill>
              </a:rPr>
              <a:t>   _ _ _ _ _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  _ _ _ _</a:t>
            </a:r>
            <a:r>
              <a:rPr lang="en-GB" sz="6600" b="1" dirty="0" smtClean="0">
                <a:solidFill>
                  <a:prstClr val="black"/>
                </a:solidFill>
              </a:rPr>
              <a:t>   </a:t>
            </a:r>
            <a:r>
              <a:rPr lang="en-GB" sz="4000" b="1" dirty="0" smtClean="0">
                <a:solidFill>
                  <a:prstClr val="black"/>
                </a:solidFill>
              </a:rPr>
              <a:t> _ _ _ </a:t>
            </a:r>
            <a:r>
              <a:rPr lang="en-GB" sz="6600" b="1" dirty="0" smtClean="0">
                <a:solidFill>
                  <a:prstClr val="black"/>
                </a:solidFill>
              </a:rPr>
              <a:t>".”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</a:rPr>
              <a:t>_ _ _ _      </a:t>
            </a:r>
            <a:r>
              <a:rPr lang="en-GB" sz="66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   _   </a:t>
            </a:r>
            <a:r>
              <a:rPr lang="en-GB" sz="6600" b="1" dirty="0" smtClean="0">
                <a:solidFill>
                  <a:prstClr val="black"/>
                </a:solidFill>
              </a:rPr>
              <a:t>v</a:t>
            </a:r>
            <a:r>
              <a:rPr lang="en-GB" sz="4000" b="1" dirty="0" smtClean="0">
                <a:solidFill>
                  <a:prstClr val="black"/>
                </a:solidFill>
              </a:rPr>
              <a:t>  _ _ </a:t>
            </a:r>
          </a:p>
        </p:txBody>
      </p:sp>
    </p:spTree>
    <p:extLst>
      <p:ext uri="{BB962C8B-B14F-4D97-AF65-F5344CB8AC3E}">
        <p14:creationId xmlns:p14="http://schemas.microsoft.com/office/powerpoint/2010/main" val="24915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“What kind of man is this! Even the wind and waves obey Him".”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Mark 4v41</a:t>
            </a:r>
          </a:p>
        </p:txBody>
      </p:sp>
    </p:spTree>
    <p:extLst>
      <p:ext uri="{BB962C8B-B14F-4D97-AF65-F5344CB8AC3E}">
        <p14:creationId xmlns:p14="http://schemas.microsoft.com/office/powerpoint/2010/main" val="10113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/>
              <a:t>“</a:t>
            </a:r>
            <a:r>
              <a:rPr lang="en-GB" sz="6000" b="1" dirty="0" smtClean="0"/>
              <a:t>The tree of life was on both sides of the river.      It’s leaves are for the healing of all people</a:t>
            </a:r>
            <a:r>
              <a:rPr lang="en-GB" sz="5400" b="1" dirty="0" smtClean="0"/>
              <a:t>.</a:t>
            </a:r>
            <a:r>
              <a:rPr lang="en-GB" sz="6600" b="1" dirty="0" smtClean="0"/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/>
              <a:t>Rev 22v2</a:t>
            </a:r>
          </a:p>
        </p:txBody>
      </p:sp>
    </p:spTree>
    <p:extLst>
      <p:ext uri="{BB962C8B-B14F-4D97-AF65-F5344CB8AC3E}">
        <p14:creationId xmlns:p14="http://schemas.microsoft.com/office/powerpoint/2010/main" val="40891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349683" y="4087757"/>
            <a:ext cx="3749601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2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Briefing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“</a:t>
            </a:r>
            <a:r>
              <a:rPr lang="en-GB" sz="6000" b="1" dirty="0" smtClean="0">
                <a:solidFill>
                  <a:prstClr val="black"/>
                </a:solidFill>
              </a:rPr>
              <a:t>The</a:t>
            </a:r>
            <a:r>
              <a:rPr lang="en-GB" sz="4000" b="1" dirty="0" smtClean="0">
                <a:solidFill>
                  <a:prstClr val="black"/>
                </a:solidFill>
              </a:rPr>
              <a:t>   _ _ _ _  </a:t>
            </a:r>
            <a:r>
              <a:rPr lang="en-GB" sz="6000" b="1" dirty="0" smtClean="0">
                <a:solidFill>
                  <a:prstClr val="black"/>
                </a:solidFill>
              </a:rPr>
              <a:t> of</a:t>
            </a:r>
            <a:r>
              <a:rPr lang="en-GB" sz="4000" b="1" dirty="0" smtClean="0">
                <a:solidFill>
                  <a:prstClr val="black"/>
                </a:solidFill>
              </a:rPr>
              <a:t>   _ _ _ _ </a:t>
            </a:r>
            <a:r>
              <a:rPr lang="en-GB" sz="6000" b="1" dirty="0" smtClean="0">
                <a:solidFill>
                  <a:prstClr val="black"/>
                </a:solidFill>
              </a:rPr>
              <a:t> was on both</a:t>
            </a:r>
            <a:r>
              <a:rPr lang="en-GB" sz="4000" b="1" dirty="0" smtClean="0">
                <a:solidFill>
                  <a:prstClr val="black"/>
                </a:solidFill>
              </a:rPr>
              <a:t>   _ _ _ _ _   </a:t>
            </a:r>
            <a:r>
              <a:rPr lang="en-GB" sz="6000" b="1" dirty="0" smtClean="0">
                <a:solidFill>
                  <a:prstClr val="black"/>
                </a:solidFill>
              </a:rPr>
              <a:t>of the river.   It’s</a:t>
            </a:r>
            <a:r>
              <a:rPr lang="en-GB" sz="4000" b="1" dirty="0" smtClean="0">
                <a:solidFill>
                  <a:prstClr val="black"/>
                </a:solidFill>
              </a:rPr>
              <a:t>  _ _ _ _ _ _  </a:t>
            </a:r>
            <a:r>
              <a:rPr lang="en-GB" sz="6000" b="1" dirty="0" smtClean="0">
                <a:solidFill>
                  <a:prstClr val="black"/>
                </a:solidFill>
              </a:rPr>
              <a:t>are for the healing of all</a:t>
            </a:r>
            <a:r>
              <a:rPr lang="en-GB" sz="4000" b="1" dirty="0" smtClean="0">
                <a:solidFill>
                  <a:prstClr val="black"/>
                </a:solidFill>
              </a:rPr>
              <a:t>   _ _ _ _ _ _  </a:t>
            </a:r>
            <a:r>
              <a:rPr lang="en-GB" sz="5400" b="1" dirty="0" smtClean="0">
                <a:solidFill>
                  <a:prstClr val="black"/>
                </a:solidFill>
              </a:rPr>
              <a:t>.</a:t>
            </a:r>
            <a:r>
              <a:rPr lang="en-GB" sz="6600" b="1" dirty="0" smtClean="0">
                <a:solidFill>
                  <a:prstClr val="black"/>
                </a:solidFill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Rev 22v2</a:t>
            </a:r>
          </a:p>
        </p:txBody>
      </p:sp>
    </p:spTree>
    <p:extLst>
      <p:ext uri="{BB962C8B-B14F-4D97-AF65-F5344CB8AC3E}">
        <p14:creationId xmlns:p14="http://schemas.microsoft.com/office/powerpoint/2010/main" val="28287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“</a:t>
            </a:r>
            <a:r>
              <a:rPr lang="en-GB" sz="6000" b="1" dirty="0" smtClean="0">
                <a:solidFill>
                  <a:prstClr val="black"/>
                </a:solidFill>
              </a:rPr>
              <a:t>The</a:t>
            </a:r>
            <a:r>
              <a:rPr lang="en-GB" sz="4000" b="1" dirty="0" smtClean="0">
                <a:solidFill>
                  <a:prstClr val="black"/>
                </a:solidFill>
              </a:rPr>
              <a:t>   _ _ _ _  </a:t>
            </a:r>
            <a:r>
              <a:rPr lang="en-GB" sz="6000" b="1" dirty="0" smtClean="0">
                <a:solidFill>
                  <a:prstClr val="black"/>
                </a:solidFill>
              </a:rPr>
              <a:t> of</a:t>
            </a:r>
            <a:r>
              <a:rPr lang="en-GB" sz="4000" b="1" dirty="0" smtClean="0">
                <a:solidFill>
                  <a:prstClr val="black"/>
                </a:solidFill>
              </a:rPr>
              <a:t>   _ _ _ _ </a:t>
            </a:r>
            <a:r>
              <a:rPr lang="en-GB" sz="6000" b="1" dirty="0" smtClean="0">
                <a:solidFill>
                  <a:prstClr val="black"/>
                </a:solidFill>
              </a:rPr>
              <a:t> was on</a:t>
            </a:r>
            <a:r>
              <a:rPr lang="en-GB" sz="4000" b="1" dirty="0" smtClean="0">
                <a:solidFill>
                  <a:prstClr val="black"/>
                </a:solidFill>
              </a:rPr>
              <a:t>    _ _ _ _    _ _ _ _ _   </a:t>
            </a:r>
            <a:r>
              <a:rPr lang="en-GB" sz="6000" b="1" dirty="0" smtClean="0">
                <a:solidFill>
                  <a:prstClr val="black"/>
                </a:solidFill>
              </a:rPr>
              <a:t>of the</a:t>
            </a:r>
            <a:r>
              <a:rPr lang="en-GB" sz="4000" b="1" dirty="0" smtClean="0">
                <a:solidFill>
                  <a:prstClr val="black"/>
                </a:solidFill>
              </a:rPr>
              <a:t>    _ _ _ _ _ </a:t>
            </a:r>
            <a:r>
              <a:rPr lang="en-GB" sz="6000" b="1" dirty="0" smtClean="0">
                <a:solidFill>
                  <a:prstClr val="black"/>
                </a:solidFill>
              </a:rPr>
              <a:t>. It’s</a:t>
            </a:r>
            <a:r>
              <a:rPr lang="en-GB" sz="4000" b="1" dirty="0" smtClean="0">
                <a:solidFill>
                  <a:prstClr val="black"/>
                </a:solidFill>
              </a:rPr>
              <a:t>  _ _ _ _ _ _  </a:t>
            </a:r>
            <a:r>
              <a:rPr lang="en-GB" sz="6000" b="1" dirty="0" smtClean="0">
                <a:solidFill>
                  <a:prstClr val="black"/>
                </a:solidFill>
              </a:rPr>
              <a:t>are</a:t>
            </a:r>
            <a:r>
              <a:rPr lang="en-GB" sz="4000" b="1" dirty="0" smtClean="0">
                <a:solidFill>
                  <a:prstClr val="black"/>
                </a:solidFill>
              </a:rPr>
              <a:t>  _ _ _ </a:t>
            </a:r>
            <a:r>
              <a:rPr lang="en-GB" sz="6000" b="1" dirty="0" smtClean="0">
                <a:solidFill>
                  <a:prstClr val="black"/>
                </a:solidFill>
              </a:rPr>
              <a:t> the</a:t>
            </a:r>
            <a:r>
              <a:rPr lang="en-GB" sz="4000" b="1" dirty="0" smtClean="0">
                <a:solidFill>
                  <a:prstClr val="black"/>
                </a:solidFill>
              </a:rPr>
              <a:t>               _ _ _ _ _ _ _    </a:t>
            </a:r>
            <a:r>
              <a:rPr lang="en-GB" sz="6000" b="1" dirty="0" smtClean="0">
                <a:solidFill>
                  <a:prstClr val="black"/>
                </a:solidFill>
              </a:rPr>
              <a:t>of all</a:t>
            </a:r>
            <a:r>
              <a:rPr lang="en-GB" sz="4000" b="1" dirty="0" smtClean="0">
                <a:solidFill>
                  <a:prstClr val="black"/>
                </a:solidFill>
              </a:rPr>
              <a:t>   _ _ _ _ _ _  </a:t>
            </a:r>
            <a:r>
              <a:rPr lang="en-GB" sz="5400" b="1" dirty="0" smtClean="0">
                <a:solidFill>
                  <a:prstClr val="black"/>
                </a:solidFill>
              </a:rPr>
              <a:t>.</a:t>
            </a:r>
            <a:r>
              <a:rPr lang="en-GB" sz="6600" b="1" dirty="0" smtClean="0">
                <a:solidFill>
                  <a:prstClr val="black"/>
                </a:solidFill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</a:rPr>
              <a:t>_ _ _      </a:t>
            </a:r>
            <a:r>
              <a:rPr lang="en-GB" sz="6600" b="1" dirty="0" smtClean="0">
                <a:solidFill>
                  <a:prstClr val="black"/>
                </a:solidFill>
              </a:rPr>
              <a:t>22v</a:t>
            </a:r>
            <a:r>
              <a:rPr lang="en-GB" sz="4000" b="1" dirty="0" smtClean="0">
                <a:solidFill>
                  <a:prstClr val="black"/>
                </a:solidFill>
              </a:rPr>
              <a:t> _ </a:t>
            </a:r>
          </a:p>
        </p:txBody>
      </p:sp>
    </p:spTree>
    <p:extLst>
      <p:ext uri="{BB962C8B-B14F-4D97-AF65-F5344CB8AC3E}">
        <p14:creationId xmlns:p14="http://schemas.microsoft.com/office/powerpoint/2010/main" val="5867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“</a:t>
            </a:r>
            <a:r>
              <a:rPr lang="en-GB" sz="4000" b="1" dirty="0" smtClean="0">
                <a:solidFill>
                  <a:prstClr val="black"/>
                </a:solidFill>
              </a:rPr>
              <a:t>_ _ _     _ _ _ _   </a:t>
            </a:r>
            <a:r>
              <a:rPr lang="en-GB" sz="60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    _ _ _ _ </a:t>
            </a:r>
            <a:r>
              <a:rPr lang="en-GB" sz="6000" b="1" dirty="0" smtClean="0">
                <a:solidFill>
                  <a:prstClr val="black"/>
                </a:solidFill>
              </a:rPr>
              <a:t>  </a:t>
            </a:r>
            <a:r>
              <a:rPr lang="en-GB" sz="4000" b="1" dirty="0" smtClean="0">
                <a:solidFill>
                  <a:prstClr val="black"/>
                </a:solidFill>
              </a:rPr>
              <a:t>_ _ _</a:t>
            </a:r>
            <a:r>
              <a:rPr lang="en-GB" sz="6000" b="1" dirty="0" smtClean="0">
                <a:solidFill>
                  <a:prstClr val="black"/>
                </a:solidFill>
              </a:rPr>
              <a:t>  </a:t>
            </a:r>
            <a:r>
              <a:rPr lang="en-GB" sz="4000" b="1" dirty="0" smtClean="0">
                <a:solidFill>
                  <a:prstClr val="black"/>
                </a:solidFill>
              </a:rPr>
              <a:t>_ _     _ _ _ _      _ _ _ _ _     _ _    _ _ _    _ _ _ _ _ </a:t>
            </a:r>
            <a:r>
              <a:rPr lang="en-GB" sz="6000" b="1" dirty="0" smtClean="0">
                <a:solidFill>
                  <a:prstClr val="black"/>
                </a:solidFill>
              </a:rPr>
              <a:t>. </a:t>
            </a:r>
            <a:r>
              <a:rPr lang="en-GB" sz="4000" b="1" dirty="0" smtClean="0">
                <a:solidFill>
                  <a:prstClr val="black"/>
                </a:solidFill>
              </a:rPr>
              <a:t>_ _ </a:t>
            </a:r>
            <a:r>
              <a:rPr lang="en-GB" sz="6000" b="1" dirty="0" smtClean="0">
                <a:solidFill>
                  <a:prstClr val="black"/>
                </a:solidFill>
              </a:rPr>
              <a:t>’</a:t>
            </a:r>
            <a:r>
              <a:rPr lang="en-GB" sz="4000" b="1" dirty="0" smtClean="0">
                <a:solidFill>
                  <a:prstClr val="black"/>
                </a:solidFill>
              </a:rPr>
              <a:t>_    _ _ _ _ _ _    _ _ _     _ _ _   </a:t>
            </a:r>
            <a:r>
              <a:rPr lang="en-GB" sz="6000" b="1" dirty="0" smtClean="0">
                <a:solidFill>
                  <a:prstClr val="black"/>
                </a:solidFill>
              </a:rPr>
              <a:t> </a:t>
            </a:r>
            <a:r>
              <a:rPr lang="en-GB" sz="4000" b="1" dirty="0" smtClean="0">
                <a:solidFill>
                  <a:prstClr val="black"/>
                </a:solidFill>
              </a:rPr>
              <a:t>_ _ _     _ _ _ _ _ _ _    _ _    _ _ _     _ _ _ _ _ _ _  </a:t>
            </a:r>
            <a:r>
              <a:rPr lang="en-GB" sz="5400" b="1" dirty="0" smtClean="0">
                <a:solidFill>
                  <a:prstClr val="black"/>
                </a:solidFill>
              </a:rPr>
              <a:t>.</a:t>
            </a:r>
            <a:r>
              <a:rPr lang="en-GB" sz="6600" b="1" dirty="0" smtClean="0">
                <a:solidFill>
                  <a:prstClr val="black"/>
                </a:solidFill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prstClr val="black"/>
                </a:solidFill>
              </a:rPr>
              <a:t>_ _ _      _ _  </a:t>
            </a:r>
            <a:r>
              <a:rPr lang="en-GB" sz="6600" b="1" dirty="0" smtClean="0">
                <a:solidFill>
                  <a:prstClr val="black"/>
                </a:solidFill>
              </a:rPr>
              <a:t>v</a:t>
            </a:r>
            <a:r>
              <a:rPr lang="en-GB" sz="4000" b="1" dirty="0" smtClean="0">
                <a:solidFill>
                  <a:prstClr val="black"/>
                </a:solidFill>
              </a:rPr>
              <a:t>  _ </a:t>
            </a:r>
          </a:p>
        </p:txBody>
      </p:sp>
    </p:spTree>
    <p:extLst>
      <p:ext uri="{BB962C8B-B14F-4D97-AF65-F5344CB8AC3E}">
        <p14:creationId xmlns:p14="http://schemas.microsoft.com/office/powerpoint/2010/main" val="6554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“</a:t>
            </a:r>
            <a:r>
              <a:rPr lang="en-GB" sz="6000" b="1" dirty="0" smtClean="0">
                <a:solidFill>
                  <a:prstClr val="black"/>
                </a:solidFill>
              </a:rPr>
              <a:t>The tree of life was on both sides of the river.      It’s leaves are for the healing of all people</a:t>
            </a:r>
            <a:r>
              <a:rPr lang="en-GB" sz="5400" b="1" dirty="0" smtClean="0">
                <a:solidFill>
                  <a:prstClr val="black"/>
                </a:solidFill>
              </a:rPr>
              <a:t>.</a:t>
            </a:r>
            <a:r>
              <a:rPr lang="en-GB" sz="6600" b="1" dirty="0" smtClean="0">
                <a:solidFill>
                  <a:prstClr val="black"/>
                </a:solidFill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b="1" dirty="0" smtClean="0">
                <a:solidFill>
                  <a:prstClr val="black"/>
                </a:solidFill>
              </a:rPr>
              <a:t>Rev 22v2</a:t>
            </a:r>
          </a:p>
        </p:txBody>
      </p:sp>
    </p:spTree>
    <p:extLst>
      <p:ext uri="{BB962C8B-B14F-4D97-AF65-F5344CB8AC3E}">
        <p14:creationId xmlns:p14="http://schemas.microsoft.com/office/powerpoint/2010/main" val="18303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9554" y="1"/>
            <a:ext cx="8353425" cy="3789040"/>
          </a:xfrm>
        </p:spPr>
        <p:txBody>
          <a:bodyPr anchor="t">
            <a:noAutofit/>
          </a:bodyPr>
          <a:lstStyle/>
          <a:p>
            <a:pPr algn="l"/>
            <a:r>
              <a:rPr lang="en-GB" sz="4000" dirty="0">
                <a:latin typeface="Comic Sans MS" pitchFamily="66" charset="0"/>
              </a:rPr>
              <a:t>Who’s the King of the jungle?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“OOO	OOO”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Who’s the King of the sea?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“Bubble, bubble, bubble”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Who’s the King of the universe?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And who’s the King of me?</a:t>
            </a:r>
            <a:br>
              <a:rPr lang="en-GB" sz="4000" dirty="0">
                <a:latin typeface="Comic Sans MS" pitchFamily="66" charset="0"/>
              </a:rPr>
            </a:b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9554" y="1"/>
            <a:ext cx="9163554" cy="4437112"/>
          </a:xfrm>
        </p:spPr>
        <p:txBody>
          <a:bodyPr anchor="t">
            <a:normAutofit/>
          </a:bodyPr>
          <a:lstStyle/>
          <a:p>
            <a:pPr algn="l"/>
            <a:r>
              <a:rPr lang="en-GB" sz="4000" dirty="0" smtClean="0">
                <a:latin typeface="Comic Sans MS" pitchFamily="66" charset="0"/>
              </a:rPr>
              <a:t>I’ll </a:t>
            </a:r>
            <a:r>
              <a:rPr lang="en-GB" sz="4000" dirty="0">
                <a:latin typeface="Comic Sans MS" pitchFamily="66" charset="0"/>
              </a:rPr>
              <a:t>tell you . . . . .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J – E – S – U – S	</a:t>
            </a:r>
            <a:r>
              <a:rPr lang="en-GB" sz="4000" dirty="0" smtClean="0">
                <a:latin typeface="Comic Sans MS" pitchFamily="66" charset="0"/>
              </a:rPr>
              <a:t>Yes!</a:t>
            </a:r>
            <a:r>
              <a:rPr lang="en-GB" sz="4000" dirty="0">
                <a:latin typeface="Comic Sans MS" pitchFamily="66" charset="0"/>
              </a:rPr>
              <a:t/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He’s the King of me!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He’s the King of the universe, 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the jungle and the sea!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“Bubble, bubble, bubble . . . . OOO    </a:t>
            </a:r>
            <a:r>
              <a:rPr lang="en-GB" sz="4000" dirty="0" err="1">
                <a:latin typeface="Comic Sans MS" pitchFamily="66" charset="0"/>
              </a:rPr>
              <a:t>OOO</a:t>
            </a:r>
            <a:r>
              <a:rPr lang="en-GB" sz="4000" dirty="0">
                <a:latin typeface="Comic Sans MS" pitchFamily="66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9669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Clocking out!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Workers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Lunch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7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Daily Summary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opical-rainforest-plants.com/wp-content/uploads/2011/11/Dionaea-muscipul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oyalepost.com/wp-content/uploads/2011/08/unique-plant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"/>
          <a:stretch/>
        </p:blipFill>
        <p:spPr bwMode="auto">
          <a:xfrm>
            <a:off x="4762500" y="-17444"/>
            <a:ext cx="4381499" cy="3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thegrowspot.com/plant-pictures/flowers/can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1" y="3209927"/>
            <a:ext cx="4864099" cy="3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D547NXRFnaE/TtYMmEKSDBI/AAAAAAAAVBY/h5UiAAV8D4E/s1600/Top+10+Strange+Plants+%25284%25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9927"/>
            <a:ext cx="4664286" cy="367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7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1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_ _ _ _ 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  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   _ _ _ _      _ _ _ _ _     _ _     _ _ _       _ _ _ 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.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’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   _ _ _ _ _ _    _ _ _        _ _ _   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_ _ _ _ _ _ _    _ _    _ _ _                _ _ _ _ _ _ _  </a:t>
            </a:r>
            <a:r>
              <a:rPr lang="en-GB" sz="5400" dirty="0" smtClean="0">
                <a:solidFill>
                  <a:prstClr val="black"/>
                </a:solidFill>
                <a:latin typeface="Cooper Black" pitchFamily="18" charset="0"/>
              </a:rPr>
              <a:t>.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 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v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</a:t>
            </a:r>
          </a:p>
        </p:txBody>
      </p:sp>
    </p:spTree>
    <p:extLst>
      <p:ext uri="{BB962C8B-B14F-4D97-AF65-F5344CB8AC3E}">
        <p14:creationId xmlns:p14="http://schemas.microsoft.com/office/powerpoint/2010/main" val="40494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6000" dirty="0" smtClean="0">
                <a:solidFill>
                  <a:prstClr val="black"/>
                </a:solidFill>
                <a:latin typeface="Cooper Black" pitchFamily="18" charset="0"/>
              </a:rPr>
              <a:t>The tree of life was on both sides of the river. It’s leaves are for the healing of all people</a:t>
            </a:r>
            <a:r>
              <a:rPr lang="en-GB" sz="5400" dirty="0" smtClean="0">
                <a:solidFill>
                  <a:prstClr val="black"/>
                </a:solidFill>
                <a:latin typeface="Cooper Black" pitchFamily="18" charset="0"/>
              </a:rPr>
              <a:t>.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Rev 22v2</a:t>
            </a:r>
          </a:p>
        </p:txBody>
      </p:sp>
    </p:spTree>
    <p:extLst>
      <p:ext uri="{BB962C8B-B14F-4D97-AF65-F5344CB8AC3E}">
        <p14:creationId xmlns:p14="http://schemas.microsoft.com/office/powerpoint/2010/main" val="3818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 _ _ _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  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_ _ _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    _ _ _     _ _ _ _ _ _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, “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!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     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_ _     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_ _ _ _ _ _     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!".”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v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42201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>
                <a:solidFill>
                  <a:prstClr val="black"/>
                </a:solidFill>
                <a:latin typeface="Cooper Black" pitchFamily="18" charset="0"/>
              </a:rPr>
              <a:t>“The One who was sitting on the throne said, "Look! I am making everything new!".”</a:t>
            </a:r>
            <a:endParaRPr lang="en-GB" sz="6600" dirty="0" smtClean="0">
              <a:solidFill>
                <a:prstClr val="black"/>
              </a:solidFill>
              <a:latin typeface="Cooper Black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Rev 21v5</a:t>
            </a:r>
          </a:p>
        </p:txBody>
      </p:sp>
    </p:spTree>
    <p:extLst>
      <p:ext uri="{BB962C8B-B14F-4D97-AF65-F5344CB8AC3E}">
        <p14:creationId xmlns:p14="http://schemas.microsoft.com/office/powerpoint/2010/main" val="4868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_ 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 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 _ 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!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_ _ _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        _ _ _ _   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         _ _ _ _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  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_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".”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_ _ _ _   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 _   </a:t>
            </a: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v</a:t>
            </a:r>
            <a:r>
              <a:rPr lang="en-GB" sz="4000" dirty="0" smtClean="0">
                <a:solidFill>
                  <a:prstClr val="black"/>
                </a:solidFill>
                <a:latin typeface="Cooper Black" pitchFamily="18" charset="0"/>
              </a:rPr>
              <a:t>  _ _ </a:t>
            </a:r>
          </a:p>
        </p:txBody>
      </p:sp>
    </p:spTree>
    <p:extLst>
      <p:ext uri="{BB962C8B-B14F-4D97-AF65-F5344CB8AC3E}">
        <p14:creationId xmlns:p14="http://schemas.microsoft.com/office/powerpoint/2010/main" val="1072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“What kind of man is this! Even the wind and waves obey Him".”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6600" dirty="0" smtClean="0">
                <a:solidFill>
                  <a:prstClr val="black"/>
                </a:solidFill>
                <a:latin typeface="Cooper Black" pitchFamily="18" charset="0"/>
              </a:rPr>
              <a:t>Mark 4v41</a:t>
            </a:r>
          </a:p>
        </p:txBody>
      </p:sp>
    </p:spTree>
    <p:extLst>
      <p:ext uri="{BB962C8B-B14F-4D97-AF65-F5344CB8AC3E}">
        <p14:creationId xmlns:p14="http://schemas.microsoft.com/office/powerpoint/2010/main" val="33353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306896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He </a:t>
            </a:r>
            <a:r>
              <a:rPr lang="en-GB" dirty="0">
                <a:latin typeface="Comic Sans MS" pitchFamily="66" charset="0"/>
              </a:rPr>
              <a:t>rescues us from sin 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calls and lead us on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To show how much </a:t>
            </a:r>
            <a:r>
              <a:rPr lang="en-GB" dirty="0" smtClean="0">
                <a:latin typeface="Comic Sans MS" pitchFamily="66" charset="0"/>
              </a:rPr>
              <a:t>He </a:t>
            </a:r>
            <a:r>
              <a:rPr lang="en-GB" dirty="0">
                <a:latin typeface="Comic Sans MS" pitchFamily="66" charset="0"/>
              </a:rPr>
              <a:t>loves us 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sent </a:t>
            </a:r>
            <a:r>
              <a:rPr lang="en-GB" dirty="0" smtClean="0">
                <a:latin typeface="Comic Sans MS" pitchFamily="66" charset="0"/>
              </a:rPr>
              <a:t>His </a:t>
            </a:r>
            <a:r>
              <a:rPr lang="en-GB" dirty="0">
                <a:latin typeface="Comic Sans MS" pitchFamily="66" charset="0"/>
              </a:rPr>
              <a:t>precious </a:t>
            </a:r>
            <a:r>
              <a:rPr lang="en-GB" dirty="0" smtClean="0">
                <a:latin typeface="Comic Sans MS" pitchFamily="66" charset="0"/>
              </a:rPr>
              <a:t>son</a:t>
            </a:r>
            <a:endParaRPr lang="en-GB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-40"/>
            <a:ext cx="8229600" cy="3285024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So </a:t>
            </a:r>
            <a:r>
              <a:rPr lang="en-GB" dirty="0">
                <a:latin typeface="Comic Sans MS" pitchFamily="66" charset="0"/>
              </a:rPr>
              <a:t>Jesus came to earth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to live and then to die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Though people crucified </a:t>
            </a:r>
            <a:r>
              <a:rPr lang="en-GB" dirty="0" smtClean="0">
                <a:latin typeface="Comic Sans MS" pitchFamily="66" charset="0"/>
              </a:rPr>
              <a:t>Him</a:t>
            </a:r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He rose to life on </a:t>
            </a:r>
            <a:r>
              <a:rPr lang="en-GB" dirty="0" smtClean="0">
                <a:latin typeface="Comic Sans MS" pitchFamily="66" charset="0"/>
              </a:rPr>
              <a:t>high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9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petoun fal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2690336"/>
            <a:ext cx="8012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baseline="30000" dirty="0">
                <a:solidFill>
                  <a:schemeClr val="bg1"/>
                </a:solidFill>
                <a:latin typeface="Charis SIL"/>
              </a:rPr>
              <a:t>11</a:t>
            </a:r>
            <a:r>
              <a:rPr lang="en-GB" sz="3600" b="1" dirty="0">
                <a:solidFill>
                  <a:schemeClr val="bg1"/>
                </a:solidFill>
                <a:latin typeface="Charis SIL"/>
              </a:rPr>
              <a:t> Then God said, "Let the earth produce </a:t>
            </a:r>
            <a:r>
              <a:rPr lang="en-GB" sz="3600" b="1" dirty="0" smtClean="0">
                <a:solidFill>
                  <a:schemeClr val="bg1"/>
                </a:solidFill>
                <a:latin typeface="Charis SIL"/>
              </a:rPr>
              <a:t>plants - some </a:t>
            </a:r>
            <a:r>
              <a:rPr lang="en-GB" sz="3600" b="1" dirty="0">
                <a:solidFill>
                  <a:schemeClr val="bg1"/>
                </a:solidFill>
                <a:latin typeface="Charis SIL"/>
              </a:rPr>
              <a:t>to make grain for seeds and others to make fruits with seeds in them. Every seed will produce more of its own kind of plant." And it happened.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3140968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Comic Sans MS" pitchFamily="66" charset="0"/>
              </a:rPr>
              <a:t>God sends his Holy </a:t>
            </a:r>
            <a:r>
              <a:rPr lang="en-GB" dirty="0">
                <a:latin typeface="Comic Sans MS" pitchFamily="66" charset="0"/>
              </a:rPr>
              <a:t>S</a:t>
            </a:r>
            <a:r>
              <a:rPr lang="en-GB" dirty="0" smtClean="0">
                <a:latin typeface="Comic Sans MS" pitchFamily="66" charset="0"/>
              </a:rPr>
              <a:t>pirit       to be with us each day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To help us live like </a:t>
            </a:r>
            <a:r>
              <a:rPr lang="en-GB" dirty="0">
                <a:latin typeface="Comic Sans MS" pitchFamily="66" charset="0"/>
              </a:rPr>
              <a:t>J</a:t>
            </a:r>
            <a:r>
              <a:rPr lang="en-GB" dirty="0" smtClean="0">
                <a:latin typeface="Comic Sans MS" pitchFamily="66" charset="0"/>
              </a:rPr>
              <a:t>esus and follow in His way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400506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 pitchFamily="66" charset="0"/>
              </a:rPr>
              <a:t>He is the world creating, </a:t>
            </a:r>
            <a:r>
              <a:rPr lang="en-GB" dirty="0" smtClean="0">
                <a:latin typeface="Comic Sans MS" pitchFamily="66" charset="0"/>
              </a:rPr>
              <a:t>    always </a:t>
            </a:r>
            <a:r>
              <a:rPr lang="en-GB" dirty="0">
                <a:latin typeface="Comic Sans MS" pitchFamily="66" charset="0"/>
              </a:rPr>
              <a:t>speaking,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Sin forgiving, people freeing</a:t>
            </a:r>
            <a:br>
              <a:rPr lang="en-GB" dirty="0">
                <a:latin typeface="Comic Sans MS" pitchFamily="66" charset="0"/>
              </a:rPr>
            </a:br>
            <a:r>
              <a:rPr lang="en-GB" dirty="0">
                <a:latin typeface="Comic Sans MS" pitchFamily="66" charset="0"/>
              </a:rPr>
              <a:t>Strong and </a:t>
            </a:r>
            <a:r>
              <a:rPr lang="en-GB" dirty="0" smtClean="0">
                <a:latin typeface="Comic Sans MS" pitchFamily="66" charset="0"/>
              </a:rPr>
              <a:t>Mighty, </a:t>
            </a:r>
            <a:r>
              <a:rPr lang="en-GB" dirty="0">
                <a:latin typeface="Comic Sans MS" pitchFamily="66" charset="0"/>
              </a:rPr>
              <a:t>so amazing </a:t>
            </a:r>
            <a:r>
              <a:rPr lang="en-GB" dirty="0" smtClean="0">
                <a:latin typeface="Comic Sans MS" pitchFamily="66" charset="0"/>
              </a:rPr>
              <a:t>God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						</a:t>
            </a:r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Repeat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3876901" y="2186686"/>
            <a:ext cx="6959796" cy="6282874"/>
            <a:chOff x="20518575" y="18946950"/>
            <a:chExt cx="4332600" cy="4332600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0878575" y="19306950"/>
              <a:ext cx="3600000" cy="36000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grpSp>
          <p:nvGrpSpPr>
            <p:cNvPr id="33" name="Group 30"/>
            <p:cNvGrpSpPr>
              <a:grpSpLocks/>
            </p:cNvGrpSpPr>
            <p:nvPr/>
          </p:nvGrpSpPr>
          <p:grpSpPr bwMode="auto">
            <a:xfrm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 rot="54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" name="Group 36"/>
            <p:cNvGrpSpPr>
              <a:grpSpLocks/>
            </p:cNvGrpSpPr>
            <p:nvPr/>
          </p:nvGrpSpPr>
          <p:grpSpPr bwMode="auto">
            <a:xfrm rot="270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Oval 38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6" name="Group 39"/>
            <p:cNvGrpSpPr>
              <a:grpSpLocks/>
            </p:cNvGrpSpPr>
            <p:nvPr/>
          </p:nvGrpSpPr>
          <p:grpSpPr bwMode="auto">
            <a:xfrm rot="1890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9" name="Oval 40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41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7" name="Group 42"/>
            <p:cNvGrpSpPr>
              <a:grpSpLocks/>
            </p:cNvGrpSpPr>
            <p:nvPr/>
          </p:nvGrpSpPr>
          <p:grpSpPr bwMode="auto">
            <a:xfrm rot="1350000">
              <a:off x="224625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 rot="40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5" name="Oval 46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Oval 47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 rot="6750000">
              <a:off x="22475175" y="18946950"/>
              <a:ext cx="432000" cy="4320000"/>
              <a:chOff x="22462575" y="18946950"/>
              <a:chExt cx="432000" cy="4320000"/>
            </a:xfrm>
          </p:grpSpPr>
          <p:sp>
            <p:nvSpPr>
              <p:cNvPr id="43" name="Oval 49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50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Group 51"/>
            <p:cNvGrpSpPr>
              <a:grpSpLocks/>
            </p:cNvGrpSpPr>
            <p:nvPr/>
          </p:nvGrpSpPr>
          <p:grpSpPr bwMode="auto">
            <a:xfrm rot="9450000">
              <a:off x="22462575" y="18959550"/>
              <a:ext cx="432000" cy="4320000"/>
              <a:chOff x="22462575" y="18946950"/>
              <a:chExt cx="432000" cy="4320000"/>
            </a:xfrm>
          </p:grpSpPr>
          <p:sp>
            <p:nvSpPr>
              <p:cNvPr id="41" name="Oval 52"/>
              <p:cNvSpPr>
                <a:spLocks noChangeArrowheads="1"/>
              </p:cNvSpPr>
              <p:nvPr/>
            </p:nvSpPr>
            <p:spPr bwMode="auto">
              <a:xfrm>
                <a:off x="22462575" y="189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Oval 53"/>
              <p:cNvSpPr>
                <a:spLocks noChangeArrowheads="1"/>
              </p:cNvSpPr>
              <p:nvPr/>
            </p:nvSpPr>
            <p:spPr bwMode="auto">
              <a:xfrm>
                <a:off x="22462575" y="22546950"/>
                <a:ext cx="432000" cy="720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Text Box 54"/>
          <p:cNvSpPr txBox="1">
            <a:spLocks noChangeArrowheads="1"/>
          </p:cNvSpPr>
          <p:nvPr/>
        </p:nvSpPr>
        <p:spPr bwMode="auto">
          <a:xfrm>
            <a:off x="5220073" y="4087757"/>
            <a:ext cx="3879212" cy="24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Clocking out!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8000" b="1" dirty="0" smtClean="0">
                <a:solidFill>
                  <a:prstClr val="white"/>
                </a:solidFill>
                <a:latin typeface="Jester" pitchFamily="2" charset="0"/>
                <a:cs typeface="Arial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" b="8190"/>
          <a:stretch/>
        </p:blipFill>
        <p:spPr>
          <a:xfrm>
            <a:off x="-1" y="-10454"/>
            <a:ext cx="4589677" cy="45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687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latin typeface="Comic Sans MS" pitchFamily="66" charset="0"/>
              </a:rPr>
              <a:t>Almighty Creator</a:t>
            </a:r>
          </a:p>
          <a:p>
            <a:pPr algn="l"/>
            <a:r>
              <a:rPr lang="en-GB" dirty="0">
                <a:latin typeface="Comic Sans MS" pitchFamily="66" charset="0"/>
              </a:rPr>
              <a:t>You spoke and there was light</a:t>
            </a:r>
          </a:p>
          <a:p>
            <a:pPr algn="l"/>
            <a:r>
              <a:rPr lang="en-GB" dirty="0">
                <a:latin typeface="Comic Sans MS" pitchFamily="66" charset="0"/>
              </a:rPr>
              <a:t>There was light</a:t>
            </a:r>
          </a:p>
          <a:p>
            <a:pPr algn="l"/>
            <a:r>
              <a:rPr lang="en-GB" dirty="0">
                <a:latin typeface="Comic Sans MS" pitchFamily="66" charset="0"/>
              </a:rPr>
              <a:t>And by Your great power</a:t>
            </a:r>
          </a:p>
          <a:p>
            <a:pPr algn="l"/>
            <a:r>
              <a:rPr lang="en-GB" dirty="0">
                <a:latin typeface="Comic Sans MS" pitchFamily="66" charset="0"/>
              </a:rPr>
              <a:t>You spoke and there was day</a:t>
            </a:r>
          </a:p>
          <a:p>
            <a:pPr algn="l"/>
            <a:r>
              <a:rPr lang="en-GB" dirty="0">
                <a:latin typeface="Comic Sans MS" pitchFamily="66" charset="0"/>
              </a:rPr>
              <a:t>And there was night</a:t>
            </a:r>
          </a:p>
          <a:p>
            <a:pPr algn="l"/>
            <a:r>
              <a:rPr lang="en-GB" dirty="0">
                <a:latin typeface="Comic Sans MS" pitchFamily="66" charset="0"/>
              </a:rPr>
              <a:t>And you made all things to show Your glory</a:t>
            </a:r>
          </a:p>
          <a:p>
            <a:pPr algn="l"/>
            <a:r>
              <a:rPr lang="en-GB" dirty="0">
                <a:latin typeface="Comic Sans MS" pitchFamily="66" charset="0"/>
              </a:rPr>
              <a:t>Formed all things to </a:t>
            </a:r>
            <a:r>
              <a:rPr lang="en-GB" dirty="0" smtClean="0">
                <a:latin typeface="Comic Sans MS" pitchFamily="66" charset="0"/>
              </a:rPr>
              <a:t>         bring </a:t>
            </a:r>
            <a:r>
              <a:rPr lang="en-GB" dirty="0">
                <a:latin typeface="Comic Sans MS" pitchFamily="66" charset="0"/>
              </a:rPr>
              <a:t>You praise</a:t>
            </a:r>
          </a:p>
        </p:txBody>
      </p:sp>
    </p:spTree>
    <p:extLst>
      <p:ext uri="{BB962C8B-B14F-4D97-AF65-F5344CB8AC3E}">
        <p14:creationId xmlns:p14="http://schemas.microsoft.com/office/powerpoint/2010/main" val="41026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510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worship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love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made me to delight in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32560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6760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The mountains, the oceans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creatures great and small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In the earth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nations, all peoples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Of all colours came to be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By Your word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 shed your blood for our salvation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So You could make us 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       anew</a:t>
            </a: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-18946"/>
            <a:ext cx="8229600" cy="510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worship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created me to love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And You’ve made me to delight in You</a:t>
            </a:r>
          </a:p>
          <a:p>
            <a:pPr algn="l"/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All glory to Your name</a:t>
            </a:r>
          </a:p>
        </p:txBody>
      </p:sp>
    </p:spTree>
    <p:extLst>
      <p:ext uri="{BB962C8B-B14F-4D97-AF65-F5344CB8AC3E}">
        <p14:creationId xmlns:p14="http://schemas.microsoft.com/office/powerpoint/2010/main" val="2917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S6s4ckC8btc/Txyrd46WxcI/AAAAAAAADFI/XxyhWbfXGY4/s640/beautiful-garden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06"/>
            <a:ext cx="9144000" cy="68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1702" y="3429406"/>
            <a:ext cx="8532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baseline="30000" dirty="0">
                <a:solidFill>
                  <a:prstClr val="white"/>
                </a:solidFill>
                <a:latin typeface="Charis SIL"/>
              </a:rPr>
              <a:t>31</a:t>
            </a:r>
            <a:r>
              <a:rPr lang="en-GB" sz="4400" b="1" dirty="0">
                <a:solidFill>
                  <a:prstClr val="white"/>
                </a:solidFill>
                <a:latin typeface="Charis SIL"/>
              </a:rPr>
              <a:t> God looked at everything </a:t>
            </a:r>
            <a:r>
              <a:rPr lang="en-GB" sz="4400" b="1" dirty="0" smtClean="0">
                <a:solidFill>
                  <a:prstClr val="white"/>
                </a:solidFill>
                <a:latin typeface="Charis SIL"/>
              </a:rPr>
              <a:t>He </a:t>
            </a:r>
            <a:r>
              <a:rPr lang="en-GB" sz="4400" b="1" dirty="0">
                <a:solidFill>
                  <a:prstClr val="white"/>
                </a:solidFill>
                <a:latin typeface="Charis SIL"/>
              </a:rPr>
              <a:t>had made, and it was very good. </a:t>
            </a:r>
            <a:endParaRPr lang="en-GB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Our God is a Great BIG God, 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And He holds us in His hands.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GB" sz="4000" b="1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smtClean="0">
                <a:solidFill>
                  <a:srgbClr val="000000"/>
                </a:solidFill>
                <a:latin typeface="Comic Sans MS" pitchFamily="66" charset="0"/>
              </a:rPr>
              <a:t>								X 2</a:t>
            </a:r>
          </a:p>
        </p:txBody>
      </p:sp>
    </p:spTree>
    <p:extLst>
      <p:ext uri="{BB962C8B-B14F-4D97-AF65-F5344CB8AC3E}">
        <p14:creationId xmlns:p14="http://schemas.microsoft.com/office/powerpoint/2010/main" val="2735301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76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He’s higher than a skyscraper,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He’s deeper than a submarine, He’s wider than the universe,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beyond my wildest dreams,</a:t>
            </a:r>
          </a:p>
        </p:txBody>
      </p:sp>
    </p:spTree>
    <p:extLst>
      <p:ext uri="{BB962C8B-B14F-4D97-AF65-F5344CB8AC3E}">
        <p14:creationId xmlns:p14="http://schemas.microsoft.com/office/powerpoint/2010/main" val="403638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43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And He’s known me and He’s loved me,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Since before the world began,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How wonderful to be a part</a:t>
            </a:r>
          </a:p>
          <a:p>
            <a:pPr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4000" b="1" dirty="0" smtClean="0">
                <a:solidFill>
                  <a:srgbClr val="000000"/>
                </a:solidFill>
                <a:latin typeface="Comic Sans MS" pitchFamily="66" charset="0"/>
              </a:rPr>
              <a:t>Of God’s amazing plan.</a:t>
            </a:r>
          </a:p>
        </p:txBody>
      </p:sp>
    </p:spTree>
    <p:extLst>
      <p:ext uri="{BB962C8B-B14F-4D97-AF65-F5344CB8AC3E}">
        <p14:creationId xmlns:p14="http://schemas.microsoft.com/office/powerpoint/2010/main" val="2455911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uperheroes Red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1120</Words>
  <Application>Microsoft Office PowerPoint</Application>
  <PresentationFormat>On-screen Show (4:3)</PresentationFormat>
  <Paragraphs>120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Office Theme</vt:lpstr>
      <vt:lpstr>1_Superheroes Red Logo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will come a day, The Lord did say, When my people will be made new. I will lead them back to me And they will be made new, And they will be made new.</vt:lpstr>
      <vt:lpstr>There will come a day, The Lord did say, When my people will be made new. I’ll forgive their sinfulness And they will be made new, And they will be made new.</vt:lpstr>
      <vt:lpstr>There will come a day, The Lord did say, When my people will be made new. I will make them clean and pure And they will be made new, And they will be made new.</vt:lpstr>
      <vt:lpstr>There will come a day, The Lord did say, When my people will be made new. Jesus came to seek and save And we have been made new, And we have been made new.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Who’s the King of the jungle? “OOO OOO” Who’s the King of the sea? “Bubble, bubble, bubble” Who’s the King of the universe? And who’s the King of me? </vt:lpstr>
      <vt:lpstr>I’ll tell you . . . . . J – E – S – U – S Yes! He’s the King of me! He’s the King of the universe,  the jungle and the sea! “Bubble, bubble, bubble . . . . OOO    OOO!”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 is the world creating,     always speaking, Sin forgiving, people freeing Strong and Mighty, so amazing God       Repeat</vt:lpstr>
      <vt:lpstr>He rescues us from sin  He calls and lead us on To show how much He loves us  He sent His precious son</vt:lpstr>
      <vt:lpstr>He is the world creating,     always speaking, Sin forgiving, people freeing Strong and Mighty, so amazing God       Repeat</vt:lpstr>
      <vt:lpstr>So Jesus came to earth to live and then to die Though people crucified Him He rose to life on high</vt:lpstr>
      <vt:lpstr>He is the world creating,     always speaking, Sin forgiving, people freeing Strong and Mighty, so amazing God       Repeat</vt:lpstr>
      <vt:lpstr>God sends his Holy Spirit       to be with us each day To help us live like Jesus and follow in His way</vt:lpstr>
      <vt:lpstr>He is the world creating,     always speaking, Sin forgiving, people freeing Strong and Mighty, so amazing God       Repeat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Tomlinson</dc:creator>
  <cp:lastModifiedBy>Mark Tomlinson</cp:lastModifiedBy>
  <cp:revision>69</cp:revision>
  <dcterms:created xsi:type="dcterms:W3CDTF">2012-07-04T16:17:42Z</dcterms:created>
  <dcterms:modified xsi:type="dcterms:W3CDTF">2013-03-26T14:57:42Z</dcterms:modified>
</cp:coreProperties>
</file>