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91" r:id="rId4"/>
    <p:sldId id="384" r:id="rId5"/>
    <p:sldId id="385" r:id="rId6"/>
    <p:sldId id="386" r:id="rId7"/>
    <p:sldId id="315" r:id="rId8"/>
    <p:sldId id="380" r:id="rId9"/>
    <p:sldId id="357" r:id="rId10"/>
    <p:sldId id="267" r:id="rId11"/>
    <p:sldId id="268" r:id="rId12"/>
    <p:sldId id="269" r:id="rId13"/>
    <p:sldId id="275" r:id="rId14"/>
    <p:sldId id="352" r:id="rId15"/>
    <p:sldId id="353" r:id="rId16"/>
    <p:sldId id="354" r:id="rId17"/>
    <p:sldId id="355" r:id="rId18"/>
    <p:sldId id="359" r:id="rId19"/>
    <p:sldId id="310" r:id="rId20"/>
    <p:sldId id="387" r:id="rId21"/>
    <p:sldId id="396" r:id="rId22"/>
    <p:sldId id="314" r:id="rId23"/>
    <p:sldId id="265" r:id="rId24"/>
    <p:sldId id="278" r:id="rId25"/>
    <p:sldId id="279" r:id="rId26"/>
    <p:sldId id="388" r:id="rId27"/>
    <p:sldId id="303" r:id="rId28"/>
    <p:sldId id="389" r:id="rId29"/>
    <p:sldId id="283" r:id="rId30"/>
    <p:sldId id="390" r:id="rId31"/>
    <p:sldId id="316" r:id="rId32"/>
    <p:sldId id="317" r:id="rId33"/>
    <p:sldId id="312" r:id="rId34"/>
    <p:sldId id="328" r:id="rId35"/>
    <p:sldId id="401" r:id="rId36"/>
    <p:sldId id="402" r:id="rId37"/>
    <p:sldId id="379" r:id="rId38"/>
    <p:sldId id="403" r:id="rId39"/>
    <p:sldId id="397" r:id="rId40"/>
    <p:sldId id="398" r:id="rId41"/>
    <p:sldId id="399" r:id="rId42"/>
    <p:sldId id="400" r:id="rId43"/>
    <p:sldId id="318" r:id="rId44"/>
    <p:sldId id="351" r:id="rId45"/>
    <p:sldId id="343" r:id="rId46"/>
    <p:sldId id="342" r:id="rId47"/>
    <p:sldId id="372" r:id="rId48"/>
    <p:sldId id="373" r:id="rId49"/>
    <p:sldId id="391" r:id="rId50"/>
    <p:sldId id="392" r:id="rId51"/>
    <p:sldId id="404" r:id="rId52"/>
    <p:sldId id="405" r:id="rId53"/>
    <p:sldId id="344" r:id="rId54"/>
    <p:sldId id="345" r:id="rId55"/>
    <p:sldId id="393" r:id="rId56"/>
    <p:sldId id="347" r:id="rId57"/>
    <p:sldId id="394" r:id="rId58"/>
    <p:sldId id="349" r:id="rId59"/>
    <p:sldId id="395" r:id="rId60"/>
    <p:sldId id="334" r:id="rId61"/>
    <p:sldId id="285" r:id="rId62"/>
    <p:sldId id="286" r:id="rId63"/>
    <p:sldId id="287" r:id="rId64"/>
    <p:sldId id="288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909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65" t="8220" r="7423" b="8190"/>
          <a:stretch/>
        </p:blipFill>
        <p:spPr>
          <a:xfrm>
            <a:off x="7126108" y="4869159"/>
            <a:ext cx="2017891" cy="198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917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9764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10893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3166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1387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54614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9349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7952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9165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5620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7627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98243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5613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B2B17-39A8-4425-AEB8-C2F6DB8B89B7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4AD3-4984-4066-B05C-E8A3B82389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8190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9BB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2575" y="5661025"/>
            <a:ext cx="25114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944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3876901" y="2186686"/>
            <a:ext cx="6959796" cy="6282874"/>
            <a:chOff x="20518575" y="18946950"/>
            <a:chExt cx="4332600" cy="4332600"/>
          </a:xfrm>
        </p:grpSpPr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20878575" y="19306950"/>
              <a:ext cx="3600000" cy="3600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33"/>
            <p:cNvGrpSpPr>
              <a:grpSpLocks/>
            </p:cNvGrpSpPr>
            <p:nvPr/>
          </p:nvGrpSpPr>
          <p:grpSpPr bwMode="auto">
            <a:xfrm rot="54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35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Group 36"/>
            <p:cNvGrpSpPr>
              <a:grpSpLocks/>
            </p:cNvGrpSpPr>
            <p:nvPr/>
          </p:nvGrpSpPr>
          <p:grpSpPr bwMode="auto">
            <a:xfrm rot="27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val 38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oup 39"/>
            <p:cNvGrpSpPr>
              <a:grpSpLocks/>
            </p:cNvGrpSpPr>
            <p:nvPr/>
          </p:nvGrpSpPr>
          <p:grpSpPr bwMode="auto">
            <a:xfrm rot="1890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9" name="Oval 40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41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42"/>
            <p:cNvGrpSpPr>
              <a:grpSpLocks/>
            </p:cNvGrpSpPr>
            <p:nvPr/>
          </p:nvGrpSpPr>
          <p:grpSpPr bwMode="auto">
            <a:xfrm rot="135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44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oup 45"/>
            <p:cNvGrpSpPr>
              <a:grpSpLocks/>
            </p:cNvGrpSpPr>
            <p:nvPr/>
          </p:nvGrpSpPr>
          <p:grpSpPr bwMode="auto">
            <a:xfrm rot="40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5" name="Oval 46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Oval 47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48"/>
            <p:cNvGrpSpPr>
              <a:grpSpLocks/>
            </p:cNvGrpSpPr>
            <p:nvPr/>
          </p:nvGrpSpPr>
          <p:grpSpPr bwMode="auto">
            <a:xfrm rot="67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3" name="Oval 49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50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Group 51"/>
            <p:cNvGrpSpPr>
              <a:grpSpLocks/>
            </p:cNvGrpSpPr>
            <p:nvPr/>
          </p:nvGrpSpPr>
          <p:grpSpPr bwMode="auto">
            <a:xfrm rot="9450000">
              <a:off x="22462575" y="18959550"/>
              <a:ext cx="432000" cy="4320000"/>
              <a:chOff x="22462575" y="18946950"/>
              <a:chExt cx="432000" cy="4320000"/>
            </a:xfrm>
          </p:grpSpPr>
          <p:sp>
            <p:nvSpPr>
              <p:cNvPr id="41" name="Oval 52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53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5521194" y="4087757"/>
            <a:ext cx="3578090" cy="248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chemeClr val="bg1"/>
                </a:solidFill>
                <a:latin typeface="Jester" pitchFamily="2" charset="0"/>
                <a:cs typeface="Arial" pitchFamily="34" charset="0"/>
              </a:rPr>
              <a:t>Welcome to . . . 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chemeClr val="bg1"/>
                </a:solidFill>
                <a:latin typeface="Jester" pitchFamily="2" charset="0"/>
                <a:cs typeface="Arial" pitchFamily="34" charset="0"/>
              </a:rPr>
              <a:t>St </a:t>
            </a:r>
            <a:r>
              <a:rPr lang="en-GB" sz="4000" b="1" dirty="0" smtClean="0">
                <a:solidFill>
                  <a:schemeClr val="bg1"/>
                </a:solidFill>
                <a:latin typeface="Jester" pitchFamily="2" charset="0"/>
                <a:cs typeface="Arial" pitchFamily="34" charset="0"/>
              </a:rPr>
              <a:t>Mary’s</a:t>
            </a:r>
            <a:r>
              <a:rPr lang="en-GB" sz="4000" b="1" dirty="0" smtClean="0">
                <a:solidFill>
                  <a:schemeClr val="bg1"/>
                </a:solidFill>
                <a:latin typeface="Jester" pitchFamily="2" charset="0"/>
                <a:cs typeface="Arial" pitchFamily="34" charset="0"/>
              </a:rPr>
              <a:t>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chemeClr val="bg1"/>
                </a:solidFill>
                <a:latin typeface="Jester" pitchFamily="2" charset="0"/>
                <a:cs typeface="Arial" pitchFamily="34" charset="0"/>
              </a:rPr>
              <a:t>Holiday Bible Club </a:t>
            </a:r>
            <a:r>
              <a:rPr lang="en-GB" sz="4000" b="1" dirty="0" smtClean="0">
                <a:solidFill>
                  <a:schemeClr val="bg1"/>
                </a:solidFill>
                <a:latin typeface="Jester" pitchFamily="2" charset="0"/>
                <a:cs typeface="Arial" pitchFamily="34" charset="0"/>
              </a:rPr>
              <a:t>2013</a:t>
            </a:r>
            <a:endParaRPr lang="en-GB" sz="4000" b="1" dirty="0" smtClean="0">
              <a:solidFill>
                <a:schemeClr val="bg1"/>
              </a:solidFill>
              <a:latin typeface="Jester" pitchFamily="2" charset="0"/>
              <a:cs typeface="Arial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422" b="8190"/>
          <a:stretch/>
        </p:blipFill>
        <p:spPr>
          <a:xfrm>
            <a:off x="-1" y="-10454"/>
            <a:ext cx="4589677" cy="45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3437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4797152"/>
          </a:xfrm>
        </p:spPr>
        <p:txBody>
          <a:bodyPr>
            <a:normAutofit/>
          </a:bodyPr>
          <a:lstStyle/>
          <a:p>
            <a:pPr algn="l"/>
            <a:r>
              <a:rPr lang="en-GB" i="1" dirty="0" smtClean="0">
                <a:latin typeface="Comic Sans MS" pitchFamily="66" charset="0"/>
              </a:rPr>
              <a:t>And </a:t>
            </a:r>
            <a:r>
              <a:rPr lang="en-GB" i="1" dirty="0">
                <a:latin typeface="Comic Sans MS" pitchFamily="66" charset="0"/>
              </a:rPr>
              <a:t>it was good,</a:t>
            </a:r>
            <a:br>
              <a:rPr lang="en-GB" i="1" dirty="0">
                <a:latin typeface="Comic Sans MS" pitchFamily="66" charset="0"/>
              </a:rPr>
            </a:br>
            <a:r>
              <a:rPr lang="en-GB" i="1" dirty="0">
                <a:latin typeface="Comic Sans MS" pitchFamily="66" charset="0"/>
              </a:rPr>
              <a:t>Just as it should.</a:t>
            </a:r>
            <a:br>
              <a:rPr lang="en-GB" i="1" dirty="0">
                <a:latin typeface="Comic Sans MS" pitchFamily="66" charset="0"/>
              </a:rPr>
            </a:br>
            <a:r>
              <a:rPr lang="en-GB" i="1" dirty="0">
                <a:latin typeface="Comic Sans MS" pitchFamily="66" charset="0"/>
              </a:rPr>
              <a:t>As all creation God did form</a:t>
            </a:r>
            <a:br>
              <a:rPr lang="en-GB" i="1" dirty="0">
                <a:latin typeface="Comic Sans MS" pitchFamily="66" charset="0"/>
              </a:rPr>
            </a:br>
            <a:r>
              <a:rPr lang="en-GB" i="1" dirty="0">
                <a:latin typeface="Comic Sans MS" pitchFamily="66" charset="0"/>
              </a:rPr>
              <a:t>By the power of His word,</a:t>
            </a:r>
            <a:br>
              <a:rPr lang="en-GB" i="1" dirty="0">
                <a:latin typeface="Comic Sans MS" pitchFamily="66" charset="0"/>
              </a:rPr>
            </a:br>
            <a:r>
              <a:rPr lang="en-GB" i="1" dirty="0">
                <a:latin typeface="Comic Sans MS" pitchFamily="66" charset="0"/>
              </a:rPr>
              <a:t>The power of His word.</a:t>
            </a:r>
          </a:p>
        </p:txBody>
      </p:sp>
    </p:spTree>
    <p:extLst>
      <p:ext uri="{BB962C8B-B14F-4D97-AF65-F5344CB8AC3E}">
        <p14:creationId xmlns:p14="http://schemas.microsoft.com/office/powerpoint/2010/main" xmlns="" val="2533215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2961"/>
            <a:ext cx="8229600" cy="5586279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latin typeface="Comic Sans MS" pitchFamily="66" charset="0"/>
              </a:rPr>
              <a:t>Day </a:t>
            </a:r>
            <a:r>
              <a:rPr lang="en-GB" dirty="0">
                <a:latin typeface="Comic Sans MS" pitchFamily="66" charset="0"/>
              </a:rPr>
              <a:t>three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Came plants and trees,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As by His hand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God made the land.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Day four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God still made more: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The moon for night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And sun for light</a:t>
            </a:r>
            <a:r>
              <a:rPr lang="en-GB" dirty="0" smtClean="0">
                <a:latin typeface="Comic Sans MS" pitchFamily="66" charset="0"/>
              </a:rPr>
              <a:t>.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90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4797152"/>
          </a:xfrm>
        </p:spPr>
        <p:txBody>
          <a:bodyPr>
            <a:normAutofit/>
          </a:bodyPr>
          <a:lstStyle/>
          <a:p>
            <a:pPr algn="l"/>
            <a:r>
              <a:rPr lang="en-GB" i="1" dirty="0" smtClean="0">
                <a:latin typeface="Comic Sans MS" pitchFamily="66" charset="0"/>
              </a:rPr>
              <a:t>And </a:t>
            </a:r>
            <a:r>
              <a:rPr lang="en-GB" i="1" dirty="0">
                <a:latin typeface="Comic Sans MS" pitchFamily="66" charset="0"/>
              </a:rPr>
              <a:t>it was good,</a:t>
            </a:r>
            <a:br>
              <a:rPr lang="en-GB" i="1" dirty="0">
                <a:latin typeface="Comic Sans MS" pitchFamily="66" charset="0"/>
              </a:rPr>
            </a:br>
            <a:r>
              <a:rPr lang="en-GB" i="1" dirty="0">
                <a:latin typeface="Comic Sans MS" pitchFamily="66" charset="0"/>
              </a:rPr>
              <a:t>Just as it should.</a:t>
            </a:r>
            <a:br>
              <a:rPr lang="en-GB" i="1" dirty="0">
                <a:latin typeface="Comic Sans MS" pitchFamily="66" charset="0"/>
              </a:rPr>
            </a:br>
            <a:r>
              <a:rPr lang="en-GB" i="1" dirty="0">
                <a:latin typeface="Comic Sans MS" pitchFamily="66" charset="0"/>
              </a:rPr>
              <a:t>As all creation God did form</a:t>
            </a:r>
            <a:br>
              <a:rPr lang="en-GB" i="1" dirty="0">
                <a:latin typeface="Comic Sans MS" pitchFamily="66" charset="0"/>
              </a:rPr>
            </a:br>
            <a:r>
              <a:rPr lang="en-GB" i="1" dirty="0">
                <a:latin typeface="Comic Sans MS" pitchFamily="66" charset="0"/>
              </a:rPr>
              <a:t>By the power of His word,</a:t>
            </a:r>
            <a:br>
              <a:rPr lang="en-GB" i="1" dirty="0">
                <a:latin typeface="Comic Sans MS" pitchFamily="66" charset="0"/>
              </a:rPr>
            </a:br>
            <a:r>
              <a:rPr lang="en-GB" i="1" dirty="0">
                <a:latin typeface="Comic Sans MS" pitchFamily="66" charset="0"/>
              </a:rPr>
              <a:t>The power of His word.</a:t>
            </a:r>
          </a:p>
        </p:txBody>
      </p:sp>
    </p:spTree>
    <p:extLst>
      <p:ext uri="{BB962C8B-B14F-4D97-AF65-F5344CB8AC3E}">
        <p14:creationId xmlns:p14="http://schemas.microsoft.com/office/powerpoint/2010/main" xmlns="" val="3105481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5517232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latin typeface="Comic Sans MS" pitchFamily="66" charset="0"/>
              </a:rPr>
              <a:t>Day </a:t>
            </a:r>
            <a:r>
              <a:rPr lang="en-GB" dirty="0">
                <a:latin typeface="Comic Sans MS" pitchFamily="66" charset="0"/>
              </a:rPr>
              <a:t>five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Birds filled the skies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And God decreed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Fish for the seas.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Day six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Came living things,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Including man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To work the land.</a:t>
            </a:r>
          </a:p>
        </p:txBody>
      </p:sp>
    </p:spTree>
    <p:extLst>
      <p:ext uri="{BB962C8B-B14F-4D97-AF65-F5344CB8AC3E}">
        <p14:creationId xmlns:p14="http://schemas.microsoft.com/office/powerpoint/2010/main" xmlns="" val="2365009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4797152"/>
          </a:xfrm>
        </p:spPr>
        <p:txBody>
          <a:bodyPr>
            <a:normAutofit/>
          </a:bodyPr>
          <a:lstStyle/>
          <a:p>
            <a:pPr algn="l"/>
            <a:r>
              <a:rPr lang="en-GB" i="1" dirty="0" smtClean="0">
                <a:latin typeface="Comic Sans MS" pitchFamily="66" charset="0"/>
              </a:rPr>
              <a:t>And </a:t>
            </a:r>
            <a:r>
              <a:rPr lang="en-GB" i="1" dirty="0">
                <a:latin typeface="Comic Sans MS" pitchFamily="66" charset="0"/>
              </a:rPr>
              <a:t>it was good,</a:t>
            </a:r>
            <a:br>
              <a:rPr lang="en-GB" i="1" dirty="0">
                <a:latin typeface="Comic Sans MS" pitchFamily="66" charset="0"/>
              </a:rPr>
            </a:br>
            <a:r>
              <a:rPr lang="en-GB" i="1" dirty="0">
                <a:latin typeface="Comic Sans MS" pitchFamily="66" charset="0"/>
              </a:rPr>
              <a:t>Just as it should.</a:t>
            </a:r>
            <a:br>
              <a:rPr lang="en-GB" i="1" dirty="0">
                <a:latin typeface="Comic Sans MS" pitchFamily="66" charset="0"/>
              </a:rPr>
            </a:br>
            <a:r>
              <a:rPr lang="en-GB" i="1" dirty="0">
                <a:latin typeface="Comic Sans MS" pitchFamily="66" charset="0"/>
              </a:rPr>
              <a:t>As all creation God did form</a:t>
            </a:r>
            <a:br>
              <a:rPr lang="en-GB" i="1" dirty="0">
                <a:latin typeface="Comic Sans MS" pitchFamily="66" charset="0"/>
              </a:rPr>
            </a:br>
            <a:r>
              <a:rPr lang="en-GB" i="1" dirty="0">
                <a:latin typeface="Comic Sans MS" pitchFamily="66" charset="0"/>
              </a:rPr>
              <a:t>By the power of His word,</a:t>
            </a:r>
            <a:br>
              <a:rPr lang="en-GB" i="1" dirty="0">
                <a:latin typeface="Comic Sans MS" pitchFamily="66" charset="0"/>
              </a:rPr>
            </a:br>
            <a:r>
              <a:rPr lang="en-GB" i="1" dirty="0">
                <a:latin typeface="Comic Sans MS" pitchFamily="66" charset="0"/>
              </a:rPr>
              <a:t>The power of His word.</a:t>
            </a:r>
          </a:p>
        </p:txBody>
      </p:sp>
    </p:spTree>
    <p:extLst>
      <p:ext uri="{BB962C8B-B14F-4D97-AF65-F5344CB8AC3E}">
        <p14:creationId xmlns:p14="http://schemas.microsoft.com/office/powerpoint/2010/main" xmlns="" val="2042662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2852936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Comic Sans MS" pitchFamily="66" charset="0"/>
              </a:rPr>
              <a:t>Then came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The seventh day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When God did rest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And called it blessed.</a:t>
            </a:r>
          </a:p>
        </p:txBody>
      </p:sp>
    </p:spTree>
    <p:extLst>
      <p:ext uri="{BB962C8B-B14F-4D97-AF65-F5344CB8AC3E}">
        <p14:creationId xmlns:p14="http://schemas.microsoft.com/office/powerpoint/2010/main" xmlns="" val="1490771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4797152"/>
          </a:xfrm>
        </p:spPr>
        <p:txBody>
          <a:bodyPr>
            <a:normAutofit/>
          </a:bodyPr>
          <a:lstStyle/>
          <a:p>
            <a:pPr algn="l"/>
            <a:r>
              <a:rPr lang="en-GB" i="1" dirty="0" smtClean="0">
                <a:latin typeface="Comic Sans MS" pitchFamily="66" charset="0"/>
              </a:rPr>
              <a:t>And </a:t>
            </a:r>
            <a:r>
              <a:rPr lang="en-GB" i="1" dirty="0">
                <a:latin typeface="Comic Sans MS" pitchFamily="66" charset="0"/>
              </a:rPr>
              <a:t>it was good,</a:t>
            </a:r>
            <a:br>
              <a:rPr lang="en-GB" i="1" dirty="0">
                <a:latin typeface="Comic Sans MS" pitchFamily="66" charset="0"/>
              </a:rPr>
            </a:br>
            <a:r>
              <a:rPr lang="en-GB" i="1" dirty="0">
                <a:latin typeface="Comic Sans MS" pitchFamily="66" charset="0"/>
              </a:rPr>
              <a:t>Just as it should.</a:t>
            </a:r>
            <a:br>
              <a:rPr lang="en-GB" i="1" dirty="0">
                <a:latin typeface="Comic Sans MS" pitchFamily="66" charset="0"/>
              </a:rPr>
            </a:br>
            <a:r>
              <a:rPr lang="en-GB" i="1" dirty="0">
                <a:latin typeface="Comic Sans MS" pitchFamily="66" charset="0"/>
              </a:rPr>
              <a:t>As all creation God did form</a:t>
            </a:r>
            <a:br>
              <a:rPr lang="en-GB" i="1" dirty="0">
                <a:latin typeface="Comic Sans MS" pitchFamily="66" charset="0"/>
              </a:rPr>
            </a:br>
            <a:r>
              <a:rPr lang="en-GB" i="1" dirty="0">
                <a:latin typeface="Comic Sans MS" pitchFamily="66" charset="0"/>
              </a:rPr>
              <a:t>By the power of His word,</a:t>
            </a:r>
            <a:br>
              <a:rPr lang="en-GB" i="1" dirty="0">
                <a:latin typeface="Comic Sans MS" pitchFamily="66" charset="0"/>
              </a:rPr>
            </a:br>
            <a:r>
              <a:rPr lang="en-GB" i="1" dirty="0">
                <a:latin typeface="Comic Sans MS" pitchFamily="66" charset="0"/>
              </a:rPr>
              <a:t>The power of His word.</a:t>
            </a:r>
          </a:p>
        </p:txBody>
      </p:sp>
    </p:spTree>
    <p:extLst>
      <p:ext uri="{BB962C8B-B14F-4D97-AF65-F5344CB8AC3E}">
        <p14:creationId xmlns:p14="http://schemas.microsoft.com/office/powerpoint/2010/main" xmlns="" val="361620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log.wonwithoutwords.com/wp-content/uploads/2011/04/tree-in-for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9" y="-1"/>
            <a:ext cx="914494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48" y="3037016"/>
            <a:ext cx="91439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baseline="30000" dirty="0">
                <a:solidFill>
                  <a:srgbClr val="FFFF00"/>
                </a:solidFill>
                <a:latin typeface="Charis SIL"/>
              </a:rPr>
              <a:t>16</a:t>
            </a:r>
            <a:r>
              <a:rPr lang="en-GB" sz="3600" b="1" dirty="0">
                <a:solidFill>
                  <a:srgbClr val="FFFF00"/>
                </a:solidFill>
                <a:latin typeface="Charis SIL"/>
              </a:rPr>
              <a:t> The </a:t>
            </a:r>
            <a:r>
              <a:rPr lang="en-GB" sz="3600" b="1" cap="small" dirty="0">
                <a:solidFill>
                  <a:srgbClr val="FFFF00"/>
                </a:solidFill>
                <a:latin typeface="Charis SIL"/>
              </a:rPr>
              <a:t>Lord</a:t>
            </a:r>
            <a:r>
              <a:rPr lang="en-GB" sz="3600" b="1" dirty="0">
                <a:solidFill>
                  <a:srgbClr val="FFFF00"/>
                </a:solidFill>
                <a:latin typeface="Charis SIL"/>
              </a:rPr>
              <a:t> God commanded him, "You may eat the fruit from any tree in the garden,</a:t>
            </a:r>
            <a:r>
              <a:rPr lang="en-GB" sz="3600" b="1" baseline="30000" dirty="0">
                <a:solidFill>
                  <a:srgbClr val="FFFF00"/>
                </a:solidFill>
                <a:latin typeface="Charis SIL"/>
              </a:rPr>
              <a:t>17</a:t>
            </a:r>
            <a:r>
              <a:rPr lang="en-GB" sz="3600" b="1" dirty="0">
                <a:solidFill>
                  <a:srgbClr val="FFFF00"/>
                </a:solidFill>
                <a:latin typeface="Charis SIL"/>
              </a:rPr>
              <a:t> but you must not eat the fruit from the tree which gives the knowledge of good and evil. If you ever eat fruit from that tree, you will die!"</a:t>
            </a:r>
            <a:endParaRPr lang="en-GB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1438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log.wonwithoutwords.com/wp-content/uploads/2011/04/tree-in-for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9" y="-1"/>
            <a:ext cx="914494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48" y="2492896"/>
            <a:ext cx="914399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u="sng" dirty="0" smtClean="0">
                <a:solidFill>
                  <a:srgbClr val="FFFF00"/>
                </a:solidFill>
                <a:latin typeface="Charis SIL"/>
              </a:rPr>
              <a:t>SIN</a:t>
            </a:r>
          </a:p>
          <a:p>
            <a:pPr algn="ctr"/>
            <a:endParaRPr lang="en-GB" sz="2000" b="1" dirty="0">
              <a:solidFill>
                <a:srgbClr val="FFFF00"/>
              </a:solidFill>
              <a:latin typeface="Charis SIL"/>
            </a:endParaRPr>
          </a:p>
          <a:p>
            <a:pPr algn="ctr"/>
            <a:r>
              <a:rPr lang="en-GB" sz="4800" b="1" u="sng" dirty="0" smtClean="0">
                <a:solidFill>
                  <a:srgbClr val="FFFF00"/>
                </a:solidFill>
                <a:latin typeface="Charis SIL"/>
              </a:rPr>
              <a:t>S</a:t>
            </a:r>
            <a:r>
              <a:rPr lang="en-GB" sz="4800" b="1" dirty="0" smtClean="0">
                <a:solidFill>
                  <a:srgbClr val="FFFF00"/>
                </a:solidFill>
                <a:latin typeface="Charis SIL"/>
              </a:rPr>
              <a:t>hove off God!</a:t>
            </a:r>
          </a:p>
          <a:p>
            <a:pPr algn="ctr"/>
            <a:r>
              <a:rPr lang="en-GB" sz="4800" b="1" u="sng" dirty="0" smtClean="0">
                <a:solidFill>
                  <a:srgbClr val="FFFF00"/>
                </a:solidFill>
                <a:latin typeface="Charis SIL"/>
              </a:rPr>
              <a:t>I</a:t>
            </a:r>
            <a:r>
              <a:rPr lang="en-GB" sz="4800" b="1" dirty="0" smtClean="0">
                <a:solidFill>
                  <a:srgbClr val="FFFF00"/>
                </a:solidFill>
                <a:latin typeface="Charis SIL"/>
              </a:rPr>
              <a:t>’m in charge!</a:t>
            </a:r>
          </a:p>
          <a:p>
            <a:pPr algn="ctr"/>
            <a:r>
              <a:rPr lang="en-GB" sz="4800" b="1" u="sng" dirty="0" smtClean="0">
                <a:solidFill>
                  <a:srgbClr val="FFFF00"/>
                </a:solidFill>
                <a:latin typeface="Charis SIL"/>
              </a:rPr>
              <a:t>N</a:t>
            </a:r>
            <a:r>
              <a:rPr lang="en-GB" sz="4800" b="1" dirty="0" smtClean="0">
                <a:solidFill>
                  <a:srgbClr val="FFFF00"/>
                </a:solidFill>
                <a:latin typeface="Charis SIL"/>
              </a:rPr>
              <a:t>o to your rules!</a:t>
            </a:r>
            <a:endParaRPr lang="en-GB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71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9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haris SIL"/>
              </a:rPr>
              <a:t>Then wolves will live in peace with lambs, 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Charis SIL"/>
              </a:rPr>
              <a:t>       and leopards will lie down to rest with goats. 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Charis SIL"/>
              </a:rPr>
              <a:t>    Calves, lions, and young bulls will eat together, 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Charis SIL"/>
              </a:rPr>
              <a:t>       and a little child will lead them. </a:t>
            </a:r>
            <a:endParaRPr lang="en-GB" sz="2400" b="1" dirty="0" smtClean="0">
              <a:solidFill>
                <a:schemeClr val="bg1"/>
              </a:solidFill>
              <a:latin typeface="Charis SIL"/>
            </a:endParaRPr>
          </a:p>
          <a:p>
            <a:pPr algn="ctr"/>
            <a:endParaRPr lang="en-GB" sz="2400" b="1" dirty="0">
              <a:solidFill>
                <a:schemeClr val="bg1"/>
              </a:solidFill>
              <a:latin typeface="Charis SIL"/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Charis SIL"/>
              </a:rPr>
              <a:t> 7 Cows and bears will eat together in peace. 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Charis SIL"/>
              </a:rPr>
              <a:t>       Their young will lie down to rest together. 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Charis SIL"/>
              </a:rPr>
              <a:t>       Lions will eat hay as oxen do</a:t>
            </a:r>
            <a:r>
              <a:rPr lang="en-GB" sz="2400" b="1" dirty="0" smtClean="0">
                <a:solidFill>
                  <a:schemeClr val="bg1"/>
                </a:solidFill>
                <a:latin typeface="Charis SIL"/>
              </a:rPr>
              <a:t>.</a:t>
            </a:r>
          </a:p>
          <a:p>
            <a:pPr algn="ctr"/>
            <a:endParaRPr lang="en-GB" sz="2400" b="1" dirty="0">
              <a:solidFill>
                <a:schemeClr val="bg1"/>
              </a:solidFill>
              <a:latin typeface="Charis SIL"/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Charis SIL"/>
              </a:rPr>
              <a:t> 8 A baby will be able to play near a cobra's hole, 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Charis SIL"/>
              </a:rPr>
              <a:t>       and a child will be able to put his hand into the nest of a poisonous snake</a:t>
            </a:r>
            <a:r>
              <a:rPr lang="en-GB" sz="2400" b="1" dirty="0" smtClean="0">
                <a:solidFill>
                  <a:schemeClr val="bg1"/>
                </a:solidFill>
                <a:latin typeface="Charis SIL"/>
              </a:rPr>
              <a:t>.</a:t>
            </a:r>
          </a:p>
          <a:p>
            <a:pPr algn="ctr"/>
            <a:endParaRPr lang="en-GB" sz="2400" b="1" dirty="0">
              <a:solidFill>
                <a:schemeClr val="bg1"/>
              </a:solidFill>
              <a:latin typeface="Charis SIL"/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Charis SIL"/>
              </a:rPr>
              <a:t> 9 They will not hurt or destroy each other 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Charis SIL"/>
              </a:rPr>
              <a:t>       on all my holy mountain, 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Charis SIL"/>
              </a:rPr>
              <a:t>    because the earth will be full of the knowledge of the Lord, 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Charis SIL"/>
              </a:rPr>
              <a:t>       as the sea is full of water.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81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46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000000"/>
                </a:solidFill>
                <a:latin typeface="Comic Sans MS" pitchFamily="66" charset="0"/>
              </a:rPr>
              <a:t>Have you ever wondered how </a:t>
            </a:r>
            <a:r>
              <a:rPr lang="en-GB" sz="4000" b="1" dirty="0" smtClean="0">
                <a:solidFill>
                  <a:srgbClr val="000000"/>
                </a:solidFill>
                <a:latin typeface="Comic Sans MS" pitchFamily="66" charset="0"/>
              </a:rPr>
              <a:t>    the </a:t>
            </a:r>
            <a:r>
              <a:rPr lang="en-GB" sz="4000" b="1" dirty="0">
                <a:solidFill>
                  <a:srgbClr val="000000"/>
                </a:solidFill>
                <a:latin typeface="Comic Sans MS" pitchFamily="66" charset="0"/>
              </a:rPr>
              <a:t>God who made the universe,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omic Sans MS" pitchFamily="66" charset="0"/>
              </a:rPr>
              <a:t>And </a:t>
            </a:r>
            <a:r>
              <a:rPr lang="en-GB" sz="4000" b="1" dirty="0">
                <a:solidFill>
                  <a:srgbClr val="000000"/>
                </a:solidFill>
                <a:latin typeface="Comic Sans MS" pitchFamily="66" charset="0"/>
              </a:rPr>
              <a:t>all the plants and creatures that you have ever seen, 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omic Sans MS" pitchFamily="66" charset="0"/>
              </a:rPr>
              <a:t>The </a:t>
            </a:r>
            <a:r>
              <a:rPr lang="en-GB" sz="4000" b="1" dirty="0">
                <a:solidFill>
                  <a:srgbClr val="000000"/>
                </a:solidFill>
                <a:latin typeface="Comic Sans MS" pitchFamily="66" charset="0"/>
              </a:rPr>
              <a:t>planets, stars, the moon and sun, is watching over everyone, 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omic Sans MS" pitchFamily="66" charset="0"/>
              </a:rPr>
              <a:t>And </a:t>
            </a:r>
            <a:r>
              <a:rPr lang="en-GB" sz="4000" b="1" dirty="0">
                <a:solidFill>
                  <a:srgbClr val="000000"/>
                </a:solidFill>
                <a:latin typeface="Comic Sans MS" pitchFamily="66" charset="0"/>
              </a:rPr>
              <a:t>still has time for tiny little me. </a:t>
            </a:r>
          </a:p>
        </p:txBody>
      </p:sp>
    </p:spTree>
    <p:extLst>
      <p:ext uri="{BB962C8B-B14F-4D97-AF65-F5344CB8AC3E}">
        <p14:creationId xmlns:p14="http://schemas.microsoft.com/office/powerpoint/2010/main" xmlns="" val="148317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bnTYWn8Nd0Y/ThB6gQwRM2I/AAAAAAAAAJ4/W0bnlEU1fRY/s1600/isaiah_11_6_9_by_ccgw-d37ix9j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756"/>
          <a:stretch/>
        </p:blipFill>
        <p:spPr bwMode="auto">
          <a:xfrm>
            <a:off x="4601519" y="-5355"/>
            <a:ext cx="4542481" cy="347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.bp.blogspot.com/_6Vw-62YnWMs/S20ZtarNXCI/AAAAAAAABQM/UY-C_Ouxrrw/s400/Isaiah%2B11.6-9%2B-the%2Bwolf%2Band%2Bthe%2Blam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355"/>
            <a:ext cx="4601519" cy="686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.bp.blogspot.com/--dZItqHmlMU/TtQszjDUjwI/AAAAAAAAAfM/55i_R6qu7dA/s1600/Isaiah_11-6_lion_lam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1032" y="3428614"/>
            <a:ext cx="4578626" cy="343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069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gbcdecatur.org/files/Cros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91" t="6490" r="4952" b="6653"/>
          <a:stretch/>
        </p:blipFill>
        <p:spPr bwMode="auto">
          <a:xfrm>
            <a:off x="0" y="0"/>
            <a:ext cx="91996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2204864"/>
            <a:ext cx="64087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baseline="30000" dirty="0">
                <a:solidFill>
                  <a:schemeClr val="bg1"/>
                </a:solidFill>
                <a:latin typeface="Charis SIL"/>
              </a:rPr>
              <a:t>18</a:t>
            </a:r>
            <a:r>
              <a:rPr lang="en-GB" sz="4400" dirty="0">
                <a:solidFill>
                  <a:schemeClr val="bg1"/>
                </a:solidFill>
                <a:latin typeface="Charis SIL"/>
              </a:rPr>
              <a:t> </a:t>
            </a:r>
            <a:r>
              <a:rPr lang="en-GB" sz="4400" b="1" dirty="0">
                <a:solidFill>
                  <a:schemeClr val="bg1"/>
                </a:solidFill>
                <a:latin typeface="Charis SIL"/>
              </a:rPr>
              <a:t>Christ himself suffered for sins once. He was not guilty, but he suffered for those who are guilty to bring you to God.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796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ruefireforgod.com/ManGodGulf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687"/>
          <a:stretch/>
        </p:blipFill>
        <p:spPr bwMode="auto">
          <a:xfrm>
            <a:off x="539552" y="2381096"/>
            <a:ext cx="7287447" cy="302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t2.gstatic.com/images?q=tbn:ANd9GcTpFsmrA77Sr4eWnOO22ust-r4MHZ4B44LBteqhRWxVjFGWTgd-OQ&amp;t=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20" r="29846"/>
          <a:stretch/>
        </p:blipFill>
        <p:spPr bwMode="auto">
          <a:xfrm>
            <a:off x="2963378" y="1556792"/>
            <a:ext cx="2439793" cy="389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dreamstime.com/stick-man-figures-thumb59118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89" t="20369" r="66168" b="60457"/>
          <a:stretch/>
        </p:blipFill>
        <p:spPr bwMode="auto">
          <a:xfrm>
            <a:off x="6228184" y="1030011"/>
            <a:ext cx="1144987" cy="135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dreamstime.com/stick-man-figures-thumb59118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80" t="80969" r="49977"/>
          <a:stretch/>
        </p:blipFill>
        <p:spPr bwMode="auto">
          <a:xfrm>
            <a:off x="1103974" y="891771"/>
            <a:ext cx="1008112" cy="137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4560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400506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latin typeface="Comic Sans MS" pitchFamily="66" charset="0"/>
              </a:rPr>
              <a:t>He is the world creating, </a:t>
            </a:r>
            <a:r>
              <a:rPr lang="en-GB" dirty="0" smtClean="0">
                <a:latin typeface="Comic Sans MS" pitchFamily="66" charset="0"/>
              </a:rPr>
              <a:t>    always </a:t>
            </a:r>
            <a:r>
              <a:rPr lang="en-GB" dirty="0">
                <a:latin typeface="Comic Sans MS" pitchFamily="66" charset="0"/>
              </a:rPr>
              <a:t>speaking,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Sin forgiving, people freeing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Strong and </a:t>
            </a:r>
            <a:r>
              <a:rPr lang="en-GB" dirty="0" smtClean="0">
                <a:latin typeface="Comic Sans MS" pitchFamily="66" charset="0"/>
              </a:rPr>
              <a:t>Mighty, </a:t>
            </a:r>
            <a:r>
              <a:rPr lang="en-GB" dirty="0">
                <a:latin typeface="Comic Sans MS" pitchFamily="66" charset="0"/>
              </a:rPr>
              <a:t>so amazing </a:t>
            </a:r>
            <a:r>
              <a:rPr lang="en-GB" dirty="0" smtClean="0">
                <a:latin typeface="Comic Sans MS" pitchFamily="66" charset="0"/>
              </a:rPr>
              <a:t>God</a:t>
            </a:r>
            <a:br>
              <a:rPr lang="en-GB" dirty="0" smtClean="0">
                <a:latin typeface="Comic Sans MS" pitchFamily="66" charset="0"/>
              </a:rPr>
            </a:b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						</a:t>
            </a:r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Repeat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81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306896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latin typeface="Comic Sans MS" pitchFamily="66" charset="0"/>
              </a:rPr>
              <a:t>He </a:t>
            </a:r>
            <a:r>
              <a:rPr lang="en-GB" dirty="0">
                <a:latin typeface="Comic Sans MS" pitchFamily="66" charset="0"/>
              </a:rPr>
              <a:t>rescues us from sin 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He calls and lead us on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To show how much he loves us 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He sent his precious </a:t>
            </a:r>
            <a:r>
              <a:rPr lang="en-GB" dirty="0" smtClean="0">
                <a:latin typeface="Comic Sans MS" pitchFamily="66" charset="0"/>
              </a:rPr>
              <a:t>son</a:t>
            </a:r>
            <a:endParaRPr lang="en-GB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188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400506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latin typeface="Comic Sans MS" pitchFamily="66" charset="0"/>
              </a:rPr>
              <a:t>He is the world creating, </a:t>
            </a:r>
            <a:r>
              <a:rPr lang="en-GB" dirty="0" smtClean="0">
                <a:latin typeface="Comic Sans MS" pitchFamily="66" charset="0"/>
              </a:rPr>
              <a:t>    always </a:t>
            </a:r>
            <a:r>
              <a:rPr lang="en-GB" dirty="0">
                <a:latin typeface="Comic Sans MS" pitchFamily="66" charset="0"/>
              </a:rPr>
              <a:t>speaking,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Sin forgiving, people freeing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Strong and </a:t>
            </a:r>
            <a:r>
              <a:rPr lang="en-GB" dirty="0" smtClean="0">
                <a:latin typeface="Comic Sans MS" pitchFamily="66" charset="0"/>
              </a:rPr>
              <a:t>Mighty, </a:t>
            </a:r>
            <a:r>
              <a:rPr lang="en-GB" dirty="0">
                <a:latin typeface="Comic Sans MS" pitchFamily="66" charset="0"/>
              </a:rPr>
              <a:t>so amazing </a:t>
            </a:r>
            <a:r>
              <a:rPr lang="en-GB" dirty="0" smtClean="0">
                <a:latin typeface="Comic Sans MS" pitchFamily="66" charset="0"/>
              </a:rPr>
              <a:t>God</a:t>
            </a:r>
            <a:br>
              <a:rPr lang="en-GB" dirty="0" smtClean="0">
                <a:latin typeface="Comic Sans MS" pitchFamily="66" charset="0"/>
              </a:rPr>
            </a:b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						</a:t>
            </a:r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Repeat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04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3212976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latin typeface="Comic Sans MS" pitchFamily="66" charset="0"/>
              </a:rPr>
              <a:t>So Jesus came to earth </a:t>
            </a:r>
            <a:r>
              <a:rPr lang="en-GB" dirty="0">
                <a:latin typeface="Comic Sans MS" pitchFamily="66" charset="0"/>
              </a:rPr>
              <a:t/>
            </a:r>
            <a:br>
              <a:rPr lang="en-GB" dirty="0">
                <a:latin typeface="Comic Sans MS" pitchFamily="66" charset="0"/>
              </a:rPr>
            </a:br>
            <a:r>
              <a:rPr lang="en-GB" dirty="0" smtClean="0">
                <a:latin typeface="Comic Sans MS" pitchFamily="66" charset="0"/>
              </a:rPr>
              <a:t>To live and then to die</a:t>
            </a:r>
            <a:r>
              <a:rPr lang="en-GB" dirty="0">
                <a:latin typeface="Comic Sans MS" pitchFamily="66" charset="0"/>
              </a:rPr>
              <a:t/>
            </a:r>
            <a:br>
              <a:rPr lang="en-GB" dirty="0">
                <a:latin typeface="Comic Sans MS" pitchFamily="66" charset="0"/>
              </a:rPr>
            </a:br>
            <a:r>
              <a:rPr lang="en-GB" dirty="0" smtClean="0">
                <a:latin typeface="Comic Sans MS" pitchFamily="66" charset="0"/>
              </a:rPr>
              <a:t>Though people crucified Him </a:t>
            </a:r>
            <a:r>
              <a:rPr lang="en-GB" dirty="0">
                <a:latin typeface="Comic Sans MS" pitchFamily="66" charset="0"/>
              </a:rPr>
              <a:t/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He </a:t>
            </a:r>
            <a:r>
              <a:rPr lang="en-GB" dirty="0" smtClean="0">
                <a:latin typeface="Comic Sans MS" pitchFamily="66" charset="0"/>
              </a:rPr>
              <a:t>rose to life on high</a:t>
            </a:r>
            <a:endParaRPr lang="en-GB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14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400506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latin typeface="Comic Sans MS" pitchFamily="66" charset="0"/>
              </a:rPr>
              <a:t>He is the world creating, </a:t>
            </a:r>
            <a:r>
              <a:rPr lang="en-GB" dirty="0" smtClean="0">
                <a:latin typeface="Comic Sans MS" pitchFamily="66" charset="0"/>
              </a:rPr>
              <a:t>    always </a:t>
            </a:r>
            <a:r>
              <a:rPr lang="en-GB" dirty="0">
                <a:latin typeface="Comic Sans MS" pitchFamily="66" charset="0"/>
              </a:rPr>
              <a:t>speaking,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Sin forgiving, people freeing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Strong and </a:t>
            </a:r>
            <a:r>
              <a:rPr lang="en-GB" dirty="0" smtClean="0">
                <a:latin typeface="Comic Sans MS" pitchFamily="66" charset="0"/>
              </a:rPr>
              <a:t>Mighty, </a:t>
            </a:r>
            <a:r>
              <a:rPr lang="en-GB" dirty="0">
                <a:latin typeface="Comic Sans MS" pitchFamily="66" charset="0"/>
              </a:rPr>
              <a:t>so amazing </a:t>
            </a:r>
            <a:r>
              <a:rPr lang="en-GB" dirty="0" smtClean="0">
                <a:latin typeface="Comic Sans MS" pitchFamily="66" charset="0"/>
              </a:rPr>
              <a:t>God</a:t>
            </a:r>
            <a:br>
              <a:rPr lang="en-GB" dirty="0" smtClean="0">
                <a:latin typeface="Comic Sans MS" pitchFamily="66" charset="0"/>
              </a:rPr>
            </a:b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						</a:t>
            </a:r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Repeat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04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3140968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latin typeface="Comic Sans MS" pitchFamily="66" charset="0"/>
              </a:rPr>
              <a:t>God sends his holy spirit       to be with us each day</a:t>
            </a:r>
            <a:br>
              <a:rPr lang="en-GB" dirty="0" smtClean="0">
                <a:latin typeface="Comic Sans MS" pitchFamily="66" charset="0"/>
              </a:rPr>
            </a:br>
            <a:r>
              <a:rPr lang="en-GB" dirty="0" smtClean="0">
                <a:latin typeface="Comic Sans MS" pitchFamily="66" charset="0"/>
              </a:rPr>
              <a:t>To help us live like </a:t>
            </a:r>
            <a:r>
              <a:rPr lang="en-GB" dirty="0">
                <a:latin typeface="Comic Sans MS" pitchFamily="66" charset="0"/>
              </a:rPr>
              <a:t>J</a:t>
            </a:r>
            <a:r>
              <a:rPr lang="en-GB" dirty="0" smtClean="0">
                <a:latin typeface="Comic Sans MS" pitchFamily="66" charset="0"/>
              </a:rPr>
              <a:t>esus and follow in his way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18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400506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latin typeface="Comic Sans MS" pitchFamily="66" charset="0"/>
              </a:rPr>
              <a:t>He is the world creating, </a:t>
            </a:r>
            <a:r>
              <a:rPr lang="en-GB" dirty="0" smtClean="0">
                <a:latin typeface="Comic Sans MS" pitchFamily="66" charset="0"/>
              </a:rPr>
              <a:t>    always </a:t>
            </a:r>
            <a:r>
              <a:rPr lang="en-GB" dirty="0">
                <a:latin typeface="Comic Sans MS" pitchFamily="66" charset="0"/>
              </a:rPr>
              <a:t>speaking,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Sin forgiving, people freeing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Strong and </a:t>
            </a:r>
            <a:r>
              <a:rPr lang="en-GB" dirty="0" smtClean="0">
                <a:latin typeface="Comic Sans MS" pitchFamily="66" charset="0"/>
              </a:rPr>
              <a:t>Mighty, </a:t>
            </a:r>
            <a:r>
              <a:rPr lang="en-GB" dirty="0">
                <a:latin typeface="Comic Sans MS" pitchFamily="66" charset="0"/>
              </a:rPr>
              <a:t>so amazing </a:t>
            </a:r>
            <a:r>
              <a:rPr lang="en-GB" dirty="0" smtClean="0">
                <a:latin typeface="Comic Sans MS" pitchFamily="66" charset="0"/>
              </a:rPr>
              <a:t>God</a:t>
            </a:r>
            <a:br>
              <a:rPr lang="en-GB" dirty="0" smtClean="0">
                <a:latin typeface="Comic Sans MS" pitchFamily="66" charset="0"/>
              </a:rPr>
            </a:b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						</a:t>
            </a:r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Repeat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04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000000"/>
                </a:solidFill>
                <a:latin typeface="Comic Sans MS" pitchFamily="66" charset="0"/>
              </a:rPr>
              <a:t>My God made crocodiles and antelopes, jellyfish and billy goats,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omic Sans MS" pitchFamily="66" charset="0"/>
              </a:rPr>
              <a:t>Elephants </a:t>
            </a:r>
            <a:r>
              <a:rPr lang="en-GB" sz="4000" b="1" dirty="0">
                <a:solidFill>
                  <a:srgbClr val="000000"/>
                </a:solidFill>
                <a:latin typeface="Comic Sans MS" pitchFamily="66" charset="0"/>
              </a:rPr>
              <a:t>and spiders and buffaloes and bees,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omic Sans MS" pitchFamily="66" charset="0"/>
              </a:rPr>
              <a:t>Rattlesnakes </a:t>
            </a:r>
            <a:r>
              <a:rPr lang="en-GB" sz="4000" b="1" dirty="0">
                <a:solidFill>
                  <a:srgbClr val="000000"/>
                </a:solidFill>
                <a:latin typeface="Comic Sans MS" pitchFamily="66" charset="0"/>
              </a:rPr>
              <a:t>and porcupines and ladybirds and butterflies, 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omic Sans MS" pitchFamily="66" charset="0"/>
              </a:rPr>
              <a:t>And </a:t>
            </a:r>
            <a:r>
              <a:rPr lang="en-GB" sz="4000" b="1" dirty="0">
                <a:solidFill>
                  <a:srgbClr val="000000"/>
                </a:solidFill>
                <a:latin typeface="Comic Sans MS" pitchFamily="66" charset="0"/>
              </a:rPr>
              <a:t>still has time for tiny little me.</a:t>
            </a:r>
          </a:p>
        </p:txBody>
      </p:sp>
    </p:spTree>
    <p:extLst>
      <p:ext uri="{BB962C8B-B14F-4D97-AF65-F5344CB8AC3E}">
        <p14:creationId xmlns:p14="http://schemas.microsoft.com/office/powerpoint/2010/main" xmlns="" val="4064274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3876901" y="2186686"/>
            <a:ext cx="6959796" cy="6282874"/>
            <a:chOff x="20518575" y="18946950"/>
            <a:chExt cx="4332600" cy="4332600"/>
          </a:xfrm>
        </p:grpSpPr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20878575" y="19306950"/>
              <a:ext cx="3600000" cy="3600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33"/>
            <p:cNvGrpSpPr>
              <a:grpSpLocks/>
            </p:cNvGrpSpPr>
            <p:nvPr/>
          </p:nvGrpSpPr>
          <p:grpSpPr bwMode="auto">
            <a:xfrm rot="54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35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Group 36"/>
            <p:cNvGrpSpPr>
              <a:grpSpLocks/>
            </p:cNvGrpSpPr>
            <p:nvPr/>
          </p:nvGrpSpPr>
          <p:grpSpPr bwMode="auto">
            <a:xfrm rot="27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val 38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oup 39"/>
            <p:cNvGrpSpPr>
              <a:grpSpLocks/>
            </p:cNvGrpSpPr>
            <p:nvPr/>
          </p:nvGrpSpPr>
          <p:grpSpPr bwMode="auto">
            <a:xfrm rot="1890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9" name="Oval 40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41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42"/>
            <p:cNvGrpSpPr>
              <a:grpSpLocks/>
            </p:cNvGrpSpPr>
            <p:nvPr/>
          </p:nvGrpSpPr>
          <p:grpSpPr bwMode="auto">
            <a:xfrm rot="135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44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oup 45"/>
            <p:cNvGrpSpPr>
              <a:grpSpLocks/>
            </p:cNvGrpSpPr>
            <p:nvPr/>
          </p:nvGrpSpPr>
          <p:grpSpPr bwMode="auto">
            <a:xfrm rot="40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5" name="Oval 46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Oval 47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48"/>
            <p:cNvGrpSpPr>
              <a:grpSpLocks/>
            </p:cNvGrpSpPr>
            <p:nvPr/>
          </p:nvGrpSpPr>
          <p:grpSpPr bwMode="auto">
            <a:xfrm rot="67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3" name="Oval 49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50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Group 51"/>
            <p:cNvGrpSpPr>
              <a:grpSpLocks/>
            </p:cNvGrpSpPr>
            <p:nvPr/>
          </p:nvGrpSpPr>
          <p:grpSpPr bwMode="auto">
            <a:xfrm rot="9450000">
              <a:off x="22462575" y="18959550"/>
              <a:ext cx="432000" cy="4320000"/>
              <a:chOff x="22462575" y="18946950"/>
              <a:chExt cx="432000" cy="4320000"/>
            </a:xfrm>
          </p:grpSpPr>
          <p:sp>
            <p:nvSpPr>
              <p:cNvPr id="41" name="Oval 52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53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5220073" y="4087757"/>
            <a:ext cx="3879212" cy="248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000" b="1" dirty="0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Workers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000" b="1" dirty="0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Workshops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422" b="8190"/>
          <a:stretch/>
        </p:blipFill>
        <p:spPr>
          <a:xfrm>
            <a:off x="-1" y="-10454"/>
            <a:ext cx="4589677" cy="45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12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3876901" y="2186686"/>
            <a:ext cx="6959796" cy="6282874"/>
            <a:chOff x="20518575" y="18946950"/>
            <a:chExt cx="4332600" cy="4332600"/>
          </a:xfrm>
        </p:grpSpPr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20878575" y="19306950"/>
              <a:ext cx="3600000" cy="3600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33"/>
            <p:cNvGrpSpPr>
              <a:grpSpLocks/>
            </p:cNvGrpSpPr>
            <p:nvPr/>
          </p:nvGrpSpPr>
          <p:grpSpPr bwMode="auto">
            <a:xfrm rot="54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35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Group 36"/>
            <p:cNvGrpSpPr>
              <a:grpSpLocks/>
            </p:cNvGrpSpPr>
            <p:nvPr/>
          </p:nvGrpSpPr>
          <p:grpSpPr bwMode="auto">
            <a:xfrm rot="27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val 38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oup 39"/>
            <p:cNvGrpSpPr>
              <a:grpSpLocks/>
            </p:cNvGrpSpPr>
            <p:nvPr/>
          </p:nvGrpSpPr>
          <p:grpSpPr bwMode="auto">
            <a:xfrm rot="1890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9" name="Oval 40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41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42"/>
            <p:cNvGrpSpPr>
              <a:grpSpLocks/>
            </p:cNvGrpSpPr>
            <p:nvPr/>
          </p:nvGrpSpPr>
          <p:grpSpPr bwMode="auto">
            <a:xfrm rot="135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44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oup 45"/>
            <p:cNvGrpSpPr>
              <a:grpSpLocks/>
            </p:cNvGrpSpPr>
            <p:nvPr/>
          </p:nvGrpSpPr>
          <p:grpSpPr bwMode="auto">
            <a:xfrm rot="40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5" name="Oval 46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Oval 47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48"/>
            <p:cNvGrpSpPr>
              <a:grpSpLocks/>
            </p:cNvGrpSpPr>
            <p:nvPr/>
          </p:nvGrpSpPr>
          <p:grpSpPr bwMode="auto">
            <a:xfrm rot="67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3" name="Oval 49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50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Group 51"/>
            <p:cNvGrpSpPr>
              <a:grpSpLocks/>
            </p:cNvGrpSpPr>
            <p:nvPr/>
          </p:nvGrpSpPr>
          <p:grpSpPr bwMode="auto">
            <a:xfrm rot="9450000">
              <a:off x="22462575" y="18959550"/>
              <a:ext cx="432000" cy="4320000"/>
              <a:chOff x="22462575" y="18946950"/>
              <a:chExt cx="432000" cy="4320000"/>
            </a:xfrm>
          </p:grpSpPr>
          <p:sp>
            <p:nvSpPr>
              <p:cNvPr id="41" name="Oval 52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53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5349683" y="4087757"/>
            <a:ext cx="3749601" cy="248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b="1" dirty="0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Workers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b="1" dirty="0" err="1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DeBrief</a:t>
            </a:r>
            <a:r>
              <a:rPr lang="en-GB" sz="7200" b="1" dirty="0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422" b="8190"/>
          <a:stretch/>
        </p:blipFill>
        <p:spPr>
          <a:xfrm>
            <a:off x="-1" y="-10454"/>
            <a:ext cx="4589677" cy="45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12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factoryreworks.co.uk/HTMLimages/sh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792574">
            <a:off x="331109" y="1382287"/>
            <a:ext cx="88481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b="1" u="sng" dirty="0" err="1" smtClean="0">
                <a:solidFill>
                  <a:schemeClr val="bg1"/>
                </a:solidFill>
              </a:rPr>
              <a:t>Fixit</a:t>
            </a:r>
            <a:r>
              <a:rPr lang="en-GB" sz="13000" b="1" u="sng" dirty="0" smtClean="0">
                <a:solidFill>
                  <a:schemeClr val="bg1"/>
                </a:solidFill>
              </a:rPr>
              <a:t> Factory QUIZ</a:t>
            </a:r>
            <a:endParaRPr lang="en-GB" sz="13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21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1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dirty="0" smtClean="0">
                <a:latin typeface="Cooper Black" pitchFamily="18" charset="0"/>
              </a:rPr>
              <a:t>“</a:t>
            </a:r>
            <a:r>
              <a:rPr lang="en-GB" sz="6000" dirty="0" smtClean="0">
                <a:latin typeface="Cooper Black" pitchFamily="18" charset="0"/>
              </a:rPr>
              <a:t>Then wolves will   live in peace with lambs, and leopards will lie down to rest with goats</a:t>
            </a:r>
            <a:r>
              <a:rPr lang="en-GB" sz="5400" dirty="0" smtClean="0">
                <a:latin typeface="Cooper Black" pitchFamily="18" charset="0"/>
              </a:rPr>
              <a:t>.</a:t>
            </a:r>
            <a:r>
              <a:rPr lang="en-GB" sz="6600" dirty="0" smtClean="0">
                <a:latin typeface="Cooper Black" pitchFamily="18" charset="0"/>
              </a:rPr>
              <a:t>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dirty="0" smtClean="0">
                <a:latin typeface="Cooper Black" pitchFamily="18" charset="0"/>
              </a:rPr>
              <a:t>Isaiah 11v6</a:t>
            </a:r>
          </a:p>
        </p:txBody>
      </p:sp>
    </p:spTree>
    <p:extLst>
      <p:ext uri="{BB962C8B-B14F-4D97-AF65-F5344CB8AC3E}">
        <p14:creationId xmlns:p14="http://schemas.microsoft.com/office/powerpoint/2010/main" xmlns="" val="408917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1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“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Then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 _ _ _ _ _ _ 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  will   live in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 _ _ _ _ _ 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  with lambs, and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 _ _ _ _ _ _ _ _ 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will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_ _ _   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down to rest with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 _ _ _ _ _  </a:t>
            </a:r>
            <a:r>
              <a:rPr lang="en-GB" sz="5400" dirty="0" smtClean="0">
                <a:solidFill>
                  <a:prstClr val="black"/>
                </a:solidFill>
                <a:latin typeface="Cooper Black" pitchFamily="18" charset="0"/>
              </a:rPr>
              <a:t>.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Isaiah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 _ _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v6</a:t>
            </a:r>
          </a:p>
        </p:txBody>
      </p:sp>
    </p:spTree>
    <p:extLst>
      <p:ext uri="{BB962C8B-B14F-4D97-AF65-F5344CB8AC3E}">
        <p14:creationId xmlns:p14="http://schemas.microsoft.com/office/powerpoint/2010/main" xmlns="" val="82546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1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“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Then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 _ _ _ _ _ _ 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  will        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_  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 in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  _ _ _ _ _ 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  with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            _ _ _ _ _  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, and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 _ _ _ _ _ _ _ _  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will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 _ _ _         _ _ _ _    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to 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_ 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 with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 _ _ _ _ _  </a:t>
            </a:r>
            <a:r>
              <a:rPr lang="en-GB" sz="5400" dirty="0" smtClean="0">
                <a:solidFill>
                  <a:prstClr val="black"/>
                </a:solidFill>
                <a:latin typeface="Cooper Black" pitchFamily="18" charset="0"/>
              </a:rPr>
              <a:t>.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_ _ _       _ _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v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_ </a:t>
            </a:r>
          </a:p>
        </p:txBody>
      </p:sp>
    </p:spTree>
    <p:extLst>
      <p:ext uri="{BB962C8B-B14F-4D97-AF65-F5344CB8AC3E}">
        <p14:creationId xmlns:p14="http://schemas.microsoft.com/office/powerpoint/2010/main" xmlns="" val="501170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1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“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_     _ _ _ _ _ _     _ _ _ _ 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         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_ 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  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     _ _ _ _ _     _ _ _ _            _ _ _ _ _  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,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 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      _ _ _ _ _ _ _ _ 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_ _ _ _     _ _ _     _ _ _ _    _ _    _ _ _ _                _ _ _ _     _ _ _ _ _  </a:t>
            </a:r>
            <a:r>
              <a:rPr lang="en-GB" sz="5400" dirty="0" smtClean="0">
                <a:solidFill>
                  <a:prstClr val="black"/>
                </a:solidFill>
                <a:latin typeface="Cooper Black" pitchFamily="18" charset="0"/>
              </a:rPr>
              <a:t>.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_ _ _      _ _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v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_ </a:t>
            </a:r>
          </a:p>
        </p:txBody>
      </p:sp>
    </p:spTree>
    <p:extLst>
      <p:ext uri="{BB962C8B-B14F-4D97-AF65-F5344CB8AC3E}">
        <p14:creationId xmlns:p14="http://schemas.microsoft.com/office/powerpoint/2010/main" xmlns="" val="65542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1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“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Then wolves will   live in peace with lambs, and leopards will lie down to rest with goats</a:t>
            </a:r>
            <a:r>
              <a:rPr lang="en-GB" sz="5400" dirty="0" smtClean="0">
                <a:solidFill>
                  <a:prstClr val="black"/>
                </a:solidFill>
                <a:latin typeface="Cooper Black" pitchFamily="18" charset="0"/>
              </a:rPr>
              <a:t>.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Isaiah 11v6</a:t>
            </a:r>
          </a:p>
        </p:txBody>
      </p:sp>
    </p:spTree>
    <p:extLst>
      <p:ext uri="{BB962C8B-B14F-4D97-AF65-F5344CB8AC3E}">
        <p14:creationId xmlns:p14="http://schemas.microsoft.com/office/powerpoint/2010/main" xmlns="" val="34421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4625"/>
            <a:ext cx="8353425" cy="5040559"/>
          </a:xfrm>
        </p:spPr>
        <p:txBody>
          <a:bodyPr/>
          <a:lstStyle/>
          <a:p>
            <a:pPr algn="l"/>
            <a:r>
              <a:rPr lang="en-GB" dirty="0">
                <a:latin typeface="Comic Sans MS" pitchFamily="66" charset="0"/>
              </a:rPr>
              <a:t>There will come a day,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The Lord did say,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When my people will be made new.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I will lead them back to me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And they will be made new,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And they will be made new.</a:t>
            </a:r>
          </a:p>
        </p:txBody>
      </p:sp>
    </p:spTree>
    <p:extLst>
      <p:ext uri="{BB962C8B-B14F-4D97-AF65-F5344CB8AC3E}">
        <p14:creationId xmlns:p14="http://schemas.microsoft.com/office/powerpoint/2010/main" xmlns="" val="317934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4625"/>
            <a:ext cx="8353425" cy="5112567"/>
          </a:xfrm>
        </p:spPr>
        <p:txBody>
          <a:bodyPr/>
          <a:lstStyle/>
          <a:p>
            <a:pPr algn="l"/>
            <a:r>
              <a:rPr lang="en-GB" dirty="0">
                <a:latin typeface="Comic Sans MS" pitchFamily="66" charset="0"/>
              </a:rPr>
              <a:t>There will come a day,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The Lord did say,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When my people will be made new.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I’ll forgive their sinfulness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And they will be made new,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And they will be made new.</a:t>
            </a:r>
          </a:p>
        </p:txBody>
      </p:sp>
    </p:spTree>
    <p:extLst>
      <p:ext uri="{BB962C8B-B14F-4D97-AF65-F5344CB8AC3E}">
        <p14:creationId xmlns:p14="http://schemas.microsoft.com/office/powerpoint/2010/main" xmlns="" val="4107005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000000"/>
                </a:solidFill>
                <a:latin typeface="Comic Sans MS" pitchFamily="66" charset="0"/>
              </a:rPr>
              <a:t>My God made deserts dry and mountains tall, jungle vines and waterfalls,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omic Sans MS" pitchFamily="66" charset="0"/>
              </a:rPr>
              <a:t>All </a:t>
            </a:r>
            <a:r>
              <a:rPr lang="en-GB" sz="4000" b="1" dirty="0">
                <a:solidFill>
                  <a:srgbClr val="000000"/>
                </a:solidFill>
                <a:latin typeface="Comic Sans MS" pitchFamily="66" charset="0"/>
              </a:rPr>
              <a:t>kinds of places where I have never been,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omic Sans MS" pitchFamily="66" charset="0"/>
              </a:rPr>
              <a:t>Forests </a:t>
            </a:r>
            <a:r>
              <a:rPr lang="en-GB" sz="4000" b="1" dirty="0">
                <a:solidFill>
                  <a:srgbClr val="000000"/>
                </a:solidFill>
                <a:latin typeface="Comic Sans MS" pitchFamily="66" charset="0"/>
              </a:rPr>
              <a:t>green and oceans wide, the wind and rain, the sea and sky, 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omic Sans MS" pitchFamily="66" charset="0"/>
              </a:rPr>
              <a:t>And </a:t>
            </a:r>
            <a:r>
              <a:rPr lang="en-GB" sz="4000" b="1" dirty="0">
                <a:solidFill>
                  <a:srgbClr val="000000"/>
                </a:solidFill>
                <a:latin typeface="Comic Sans MS" pitchFamily="66" charset="0"/>
              </a:rPr>
              <a:t>still has time for tiny little me. </a:t>
            </a:r>
          </a:p>
        </p:txBody>
      </p:sp>
    </p:spTree>
    <p:extLst>
      <p:ext uri="{BB962C8B-B14F-4D97-AF65-F5344CB8AC3E}">
        <p14:creationId xmlns:p14="http://schemas.microsoft.com/office/powerpoint/2010/main" xmlns="" val="1396435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4624"/>
            <a:ext cx="8353425" cy="5472607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Comic Sans MS" pitchFamily="66" charset="0"/>
              </a:rPr>
              <a:t>There will come a day,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The Lord did say,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When my people will be made new.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I will make them clean and pure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And they will be made new,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And they will be made new.</a:t>
            </a:r>
          </a:p>
        </p:txBody>
      </p:sp>
    </p:spTree>
    <p:extLst>
      <p:ext uri="{BB962C8B-B14F-4D97-AF65-F5344CB8AC3E}">
        <p14:creationId xmlns:p14="http://schemas.microsoft.com/office/powerpoint/2010/main" xmlns="" val="1522373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4625"/>
            <a:ext cx="8353425" cy="5184575"/>
          </a:xfrm>
        </p:spPr>
        <p:txBody>
          <a:bodyPr/>
          <a:lstStyle/>
          <a:p>
            <a:pPr algn="l"/>
            <a:r>
              <a:rPr lang="en-GB">
                <a:latin typeface="Comic Sans MS" pitchFamily="66" charset="0"/>
              </a:rPr>
              <a:t>There will come a day,</a:t>
            </a:r>
            <a:br>
              <a:rPr lang="en-GB">
                <a:latin typeface="Comic Sans MS" pitchFamily="66" charset="0"/>
              </a:rPr>
            </a:br>
            <a:r>
              <a:rPr lang="en-GB">
                <a:latin typeface="Comic Sans MS" pitchFamily="66" charset="0"/>
              </a:rPr>
              <a:t>The Lord did say,</a:t>
            </a:r>
            <a:br>
              <a:rPr lang="en-GB">
                <a:latin typeface="Comic Sans MS" pitchFamily="66" charset="0"/>
              </a:rPr>
            </a:br>
            <a:r>
              <a:rPr lang="en-GB">
                <a:latin typeface="Comic Sans MS" pitchFamily="66" charset="0"/>
              </a:rPr>
              <a:t>When my people will be made new.</a:t>
            </a:r>
            <a:br>
              <a:rPr lang="en-GB">
                <a:latin typeface="Comic Sans MS" pitchFamily="66" charset="0"/>
              </a:rPr>
            </a:br>
            <a:r>
              <a:rPr lang="en-GB">
                <a:latin typeface="Comic Sans MS" pitchFamily="66" charset="0"/>
              </a:rPr>
              <a:t>Jesus came to seek and save</a:t>
            </a:r>
            <a:br>
              <a:rPr lang="en-GB">
                <a:latin typeface="Comic Sans MS" pitchFamily="66" charset="0"/>
              </a:rPr>
            </a:br>
            <a:r>
              <a:rPr lang="en-GB">
                <a:latin typeface="Comic Sans MS" pitchFamily="66" charset="0"/>
              </a:rPr>
              <a:t>And we have been made new,</a:t>
            </a:r>
            <a:br>
              <a:rPr lang="en-GB">
                <a:latin typeface="Comic Sans MS" pitchFamily="66" charset="0"/>
              </a:rPr>
            </a:br>
            <a:r>
              <a:rPr lang="en-GB">
                <a:latin typeface="Comic Sans MS" pitchFamily="66" charset="0"/>
              </a:rPr>
              <a:t>And we have been made new.</a:t>
            </a:r>
          </a:p>
        </p:txBody>
      </p:sp>
    </p:spTree>
    <p:extLst>
      <p:ext uri="{BB962C8B-B14F-4D97-AF65-F5344CB8AC3E}">
        <p14:creationId xmlns:p14="http://schemas.microsoft.com/office/powerpoint/2010/main" xmlns="" val="297681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3876901" y="2186686"/>
            <a:ext cx="6959796" cy="6282874"/>
            <a:chOff x="20518575" y="18946950"/>
            <a:chExt cx="4332600" cy="4332600"/>
          </a:xfrm>
        </p:grpSpPr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20878575" y="19306950"/>
              <a:ext cx="3600000" cy="3600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33"/>
            <p:cNvGrpSpPr>
              <a:grpSpLocks/>
            </p:cNvGrpSpPr>
            <p:nvPr/>
          </p:nvGrpSpPr>
          <p:grpSpPr bwMode="auto">
            <a:xfrm rot="54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35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Group 36"/>
            <p:cNvGrpSpPr>
              <a:grpSpLocks/>
            </p:cNvGrpSpPr>
            <p:nvPr/>
          </p:nvGrpSpPr>
          <p:grpSpPr bwMode="auto">
            <a:xfrm rot="27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val 38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oup 39"/>
            <p:cNvGrpSpPr>
              <a:grpSpLocks/>
            </p:cNvGrpSpPr>
            <p:nvPr/>
          </p:nvGrpSpPr>
          <p:grpSpPr bwMode="auto">
            <a:xfrm rot="1890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9" name="Oval 40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41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42"/>
            <p:cNvGrpSpPr>
              <a:grpSpLocks/>
            </p:cNvGrpSpPr>
            <p:nvPr/>
          </p:nvGrpSpPr>
          <p:grpSpPr bwMode="auto">
            <a:xfrm rot="135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44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oup 45"/>
            <p:cNvGrpSpPr>
              <a:grpSpLocks/>
            </p:cNvGrpSpPr>
            <p:nvPr/>
          </p:nvGrpSpPr>
          <p:grpSpPr bwMode="auto">
            <a:xfrm rot="40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5" name="Oval 46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Oval 47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48"/>
            <p:cNvGrpSpPr>
              <a:grpSpLocks/>
            </p:cNvGrpSpPr>
            <p:nvPr/>
          </p:nvGrpSpPr>
          <p:grpSpPr bwMode="auto">
            <a:xfrm rot="67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3" name="Oval 49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50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Group 51"/>
            <p:cNvGrpSpPr>
              <a:grpSpLocks/>
            </p:cNvGrpSpPr>
            <p:nvPr/>
          </p:nvGrpSpPr>
          <p:grpSpPr bwMode="auto">
            <a:xfrm rot="9450000">
              <a:off x="22462575" y="18959550"/>
              <a:ext cx="432000" cy="4320000"/>
              <a:chOff x="22462575" y="18946950"/>
              <a:chExt cx="432000" cy="4320000"/>
            </a:xfrm>
          </p:grpSpPr>
          <p:sp>
            <p:nvSpPr>
              <p:cNvPr id="41" name="Oval 52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53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5220073" y="4087757"/>
            <a:ext cx="3879212" cy="248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0" b="1" dirty="0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Workers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0" b="1" dirty="0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Lunch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422" b="8190"/>
          <a:stretch/>
        </p:blipFill>
        <p:spPr>
          <a:xfrm>
            <a:off x="-1" y="-10454"/>
            <a:ext cx="4589677" cy="45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590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3876901" y="2186686"/>
            <a:ext cx="6959796" cy="6282874"/>
            <a:chOff x="20518575" y="18946950"/>
            <a:chExt cx="4332600" cy="4332600"/>
          </a:xfrm>
        </p:grpSpPr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20878575" y="19306950"/>
              <a:ext cx="3600000" cy="3600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33"/>
            <p:cNvGrpSpPr>
              <a:grpSpLocks/>
            </p:cNvGrpSpPr>
            <p:nvPr/>
          </p:nvGrpSpPr>
          <p:grpSpPr bwMode="auto">
            <a:xfrm rot="54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35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Group 36"/>
            <p:cNvGrpSpPr>
              <a:grpSpLocks/>
            </p:cNvGrpSpPr>
            <p:nvPr/>
          </p:nvGrpSpPr>
          <p:grpSpPr bwMode="auto">
            <a:xfrm rot="27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val 38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oup 39"/>
            <p:cNvGrpSpPr>
              <a:grpSpLocks/>
            </p:cNvGrpSpPr>
            <p:nvPr/>
          </p:nvGrpSpPr>
          <p:grpSpPr bwMode="auto">
            <a:xfrm rot="1890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9" name="Oval 40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41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42"/>
            <p:cNvGrpSpPr>
              <a:grpSpLocks/>
            </p:cNvGrpSpPr>
            <p:nvPr/>
          </p:nvGrpSpPr>
          <p:grpSpPr bwMode="auto">
            <a:xfrm rot="135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44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oup 45"/>
            <p:cNvGrpSpPr>
              <a:grpSpLocks/>
            </p:cNvGrpSpPr>
            <p:nvPr/>
          </p:nvGrpSpPr>
          <p:grpSpPr bwMode="auto">
            <a:xfrm rot="40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5" name="Oval 46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Oval 47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48"/>
            <p:cNvGrpSpPr>
              <a:grpSpLocks/>
            </p:cNvGrpSpPr>
            <p:nvPr/>
          </p:nvGrpSpPr>
          <p:grpSpPr bwMode="auto">
            <a:xfrm rot="67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3" name="Oval 49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50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Group 51"/>
            <p:cNvGrpSpPr>
              <a:grpSpLocks/>
            </p:cNvGrpSpPr>
            <p:nvPr/>
          </p:nvGrpSpPr>
          <p:grpSpPr bwMode="auto">
            <a:xfrm rot="9450000">
              <a:off x="22462575" y="18959550"/>
              <a:ext cx="432000" cy="4320000"/>
              <a:chOff x="22462575" y="18946950"/>
              <a:chExt cx="432000" cy="4320000"/>
            </a:xfrm>
          </p:grpSpPr>
          <p:sp>
            <p:nvSpPr>
              <p:cNvPr id="41" name="Oval 52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53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5220073" y="4087757"/>
            <a:ext cx="3879212" cy="248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000" b="1" dirty="0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Daily Summary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422" b="8190"/>
          <a:stretch/>
        </p:blipFill>
        <p:spPr>
          <a:xfrm>
            <a:off x="-1" y="-10454"/>
            <a:ext cx="4589677" cy="45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4049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69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“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 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     _ _ _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 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 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      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_ _ _ _ 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     _ _ _     _ _ _ _ _ _  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_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, “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_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!  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         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_ _ _       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_ _ _ _ _ _ _       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!".”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  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v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xmlns="" val="422016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69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dirty="0">
                <a:solidFill>
                  <a:prstClr val="black"/>
                </a:solidFill>
                <a:latin typeface="Cooper Black" pitchFamily="18" charset="0"/>
              </a:rPr>
              <a:t>“The One who was sitting on the throne said, "Look! I am making everything new!".”</a:t>
            </a:r>
            <a:endParaRPr lang="en-GB" sz="6600" dirty="0" smtClean="0">
              <a:solidFill>
                <a:prstClr val="black"/>
              </a:solidFill>
              <a:latin typeface="Cooper Black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Rev 21v5</a:t>
            </a:r>
          </a:p>
        </p:txBody>
      </p:sp>
    </p:spTree>
    <p:extLst>
      <p:ext uri="{BB962C8B-B14F-4D97-AF65-F5344CB8AC3E}">
        <p14:creationId xmlns:p14="http://schemas.microsoft.com/office/powerpoint/2010/main" xmlns="" val="48685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67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“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_ _ _ _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 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_  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  _ _ _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  _ _ _ _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!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_ _ _ _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         _ _ _ _     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 _ _ _ _ _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          _ _ _ _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  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 _ _ _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".”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_   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 _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v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_ _ </a:t>
            </a:r>
          </a:p>
        </p:txBody>
      </p:sp>
    </p:spTree>
    <p:extLst>
      <p:ext uri="{BB962C8B-B14F-4D97-AF65-F5344CB8AC3E}">
        <p14:creationId xmlns:p14="http://schemas.microsoft.com/office/powerpoint/2010/main" xmlns="" val="10723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67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“What kind of man is this! Even the wind and waves obey Him".”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Mark 4v41</a:t>
            </a:r>
          </a:p>
        </p:txBody>
      </p:sp>
    </p:spTree>
    <p:extLst>
      <p:ext uri="{BB962C8B-B14F-4D97-AF65-F5344CB8AC3E}">
        <p14:creationId xmlns:p14="http://schemas.microsoft.com/office/powerpoint/2010/main" xmlns="" val="3335381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10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“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    _ _ _ _   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    _ _ _ _ 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  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 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    _ _ _ _      _ _ _ _ _     _ _     _ _ _       _ _ _ _ _ 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.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’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   _ _ _ _ _ _    _ _ _        _ _ _   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    _ _ _ _ _ _ _    _ _    _ _ _                _ _ _ _ _ _ _  </a:t>
            </a:r>
            <a:r>
              <a:rPr lang="en-GB" sz="5400" dirty="0" smtClean="0">
                <a:solidFill>
                  <a:prstClr val="black"/>
                </a:solidFill>
                <a:latin typeface="Cooper Black" pitchFamily="18" charset="0"/>
              </a:rPr>
              <a:t>.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     _ _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v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_ </a:t>
            </a:r>
          </a:p>
        </p:txBody>
      </p:sp>
    </p:spTree>
    <p:extLst>
      <p:ext uri="{BB962C8B-B14F-4D97-AF65-F5344CB8AC3E}">
        <p14:creationId xmlns:p14="http://schemas.microsoft.com/office/powerpoint/2010/main" xmlns="" val="4049498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1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“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The tree of life was on both sides of the river. It’s leaves are for the healing of all people</a:t>
            </a:r>
            <a:r>
              <a:rPr lang="en-GB" sz="5400" dirty="0" smtClean="0">
                <a:solidFill>
                  <a:prstClr val="black"/>
                </a:solidFill>
                <a:latin typeface="Cooper Black" pitchFamily="18" charset="0"/>
              </a:rPr>
              <a:t>.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Rev 22v2</a:t>
            </a:r>
          </a:p>
        </p:txBody>
      </p:sp>
    </p:spTree>
    <p:extLst>
      <p:ext uri="{BB962C8B-B14F-4D97-AF65-F5344CB8AC3E}">
        <p14:creationId xmlns:p14="http://schemas.microsoft.com/office/powerpoint/2010/main" xmlns="" val="381841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000000"/>
                </a:solidFill>
                <a:latin typeface="Comic Sans MS" pitchFamily="66" charset="0"/>
              </a:rPr>
              <a:t>My God made mums and dads </a:t>
            </a:r>
            <a:r>
              <a:rPr lang="en-GB" sz="4000" b="1" dirty="0" smtClean="0">
                <a:solidFill>
                  <a:srgbClr val="000000"/>
                </a:solidFill>
                <a:latin typeface="Comic Sans MS" pitchFamily="66" charset="0"/>
              </a:rPr>
              <a:t>    and </a:t>
            </a:r>
            <a:r>
              <a:rPr lang="en-GB" sz="4000" b="1" dirty="0">
                <a:solidFill>
                  <a:srgbClr val="000000"/>
                </a:solidFill>
                <a:latin typeface="Comic Sans MS" pitchFamily="66" charset="0"/>
              </a:rPr>
              <a:t>great grandmothers, 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omic Sans MS" pitchFamily="66" charset="0"/>
              </a:rPr>
              <a:t>Aunties</a:t>
            </a:r>
            <a:r>
              <a:rPr lang="en-GB" sz="4000" b="1" dirty="0">
                <a:solidFill>
                  <a:srgbClr val="000000"/>
                </a:solidFill>
                <a:latin typeface="Comic Sans MS" pitchFamily="66" charset="0"/>
              </a:rPr>
              <a:t>, uncles and stepbrothers, 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omic Sans MS" pitchFamily="66" charset="0"/>
              </a:rPr>
              <a:t>All </a:t>
            </a:r>
            <a:r>
              <a:rPr lang="en-GB" sz="4000" b="1" dirty="0">
                <a:solidFill>
                  <a:srgbClr val="000000"/>
                </a:solidFill>
                <a:latin typeface="Comic Sans MS" pitchFamily="66" charset="0"/>
              </a:rPr>
              <a:t>the different people who are in my family, 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srgbClr val="000000"/>
                </a:solidFill>
                <a:latin typeface="Comic Sans MS" pitchFamily="66" charset="0"/>
              </a:rPr>
              <a:t>Grandads</a:t>
            </a:r>
            <a:r>
              <a:rPr lang="en-GB" sz="4000" b="1" dirty="0">
                <a:solidFill>
                  <a:srgbClr val="000000"/>
                </a:solidFill>
                <a:latin typeface="Comic Sans MS" pitchFamily="66" charset="0"/>
              </a:rPr>
              <a:t>, sisters, babies too and second cousins twice removed, 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omic Sans MS" pitchFamily="66" charset="0"/>
              </a:rPr>
              <a:t>And </a:t>
            </a:r>
            <a:r>
              <a:rPr lang="en-GB" sz="4000" b="1" dirty="0">
                <a:solidFill>
                  <a:srgbClr val="000000"/>
                </a:solidFill>
                <a:latin typeface="Comic Sans MS" pitchFamily="66" charset="0"/>
              </a:rPr>
              <a:t>still has time for tiny little me.</a:t>
            </a:r>
          </a:p>
        </p:txBody>
      </p:sp>
    </p:spTree>
    <p:extLst>
      <p:ext uri="{BB962C8B-B14F-4D97-AF65-F5344CB8AC3E}">
        <p14:creationId xmlns:p14="http://schemas.microsoft.com/office/powerpoint/2010/main" xmlns="" val="2771756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1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“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_     _ _ _ _ _ _     _ _ _ _ 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         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_ 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  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     _ _ _ _ _     _ _ _ _            _ _ _ _ _  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,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 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      _ _ _ _ _ _ _ _ 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_ _ _ _     _ _ _     _ _ _ _    _ _    _ _ _ _                _ _ _ _     _ _ _ _ _  </a:t>
            </a:r>
            <a:r>
              <a:rPr lang="en-GB" sz="5400" dirty="0" smtClean="0">
                <a:solidFill>
                  <a:prstClr val="black"/>
                </a:solidFill>
                <a:latin typeface="Cooper Black" pitchFamily="18" charset="0"/>
              </a:rPr>
              <a:t>.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_ _ _      _ _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v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_ </a:t>
            </a:r>
          </a:p>
        </p:txBody>
      </p:sp>
    </p:spTree>
    <p:extLst>
      <p:ext uri="{BB962C8B-B14F-4D97-AF65-F5344CB8AC3E}">
        <p14:creationId xmlns:p14="http://schemas.microsoft.com/office/powerpoint/2010/main" xmlns="" val="3280251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1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“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Then wolves will   live in peace with lambs, and leopards will lie down to rest with goats</a:t>
            </a:r>
            <a:r>
              <a:rPr lang="en-GB" sz="5400" dirty="0" smtClean="0">
                <a:solidFill>
                  <a:prstClr val="black"/>
                </a:solidFill>
                <a:latin typeface="Cooper Black" pitchFamily="18" charset="0"/>
              </a:rPr>
              <a:t>.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Isaiah 11v6</a:t>
            </a:r>
          </a:p>
        </p:txBody>
      </p:sp>
    </p:spTree>
    <p:extLst>
      <p:ext uri="{BB962C8B-B14F-4D97-AF65-F5344CB8AC3E}">
        <p14:creationId xmlns:p14="http://schemas.microsoft.com/office/powerpoint/2010/main" xmlns="" val="230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400506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latin typeface="Comic Sans MS" pitchFamily="66" charset="0"/>
              </a:rPr>
              <a:t>He is the world creating, </a:t>
            </a:r>
            <a:r>
              <a:rPr lang="en-GB" dirty="0" smtClean="0">
                <a:latin typeface="Comic Sans MS" pitchFamily="66" charset="0"/>
              </a:rPr>
              <a:t>    always </a:t>
            </a:r>
            <a:r>
              <a:rPr lang="en-GB" dirty="0">
                <a:latin typeface="Comic Sans MS" pitchFamily="66" charset="0"/>
              </a:rPr>
              <a:t>speaking,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Sin forgiving, people freeing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Strong and </a:t>
            </a:r>
            <a:r>
              <a:rPr lang="en-GB" dirty="0" smtClean="0">
                <a:latin typeface="Comic Sans MS" pitchFamily="66" charset="0"/>
              </a:rPr>
              <a:t>Mighty, </a:t>
            </a:r>
            <a:r>
              <a:rPr lang="en-GB" dirty="0">
                <a:latin typeface="Comic Sans MS" pitchFamily="66" charset="0"/>
              </a:rPr>
              <a:t>so amazing </a:t>
            </a:r>
            <a:r>
              <a:rPr lang="en-GB" dirty="0" smtClean="0">
                <a:latin typeface="Comic Sans MS" pitchFamily="66" charset="0"/>
              </a:rPr>
              <a:t>God</a:t>
            </a:r>
            <a:br>
              <a:rPr lang="en-GB" dirty="0" smtClean="0">
                <a:latin typeface="Comic Sans MS" pitchFamily="66" charset="0"/>
              </a:rPr>
            </a:b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						</a:t>
            </a:r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Repeat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5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306896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latin typeface="Comic Sans MS" pitchFamily="66" charset="0"/>
              </a:rPr>
              <a:t>He </a:t>
            </a:r>
            <a:r>
              <a:rPr lang="en-GB" dirty="0">
                <a:latin typeface="Comic Sans MS" pitchFamily="66" charset="0"/>
              </a:rPr>
              <a:t>rescues us from sin 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He calls and lead us on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To show how much </a:t>
            </a:r>
            <a:r>
              <a:rPr lang="en-GB" dirty="0" smtClean="0">
                <a:latin typeface="Comic Sans MS" pitchFamily="66" charset="0"/>
              </a:rPr>
              <a:t>He </a:t>
            </a:r>
            <a:r>
              <a:rPr lang="en-GB" dirty="0">
                <a:latin typeface="Comic Sans MS" pitchFamily="66" charset="0"/>
              </a:rPr>
              <a:t>loves us 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He sent </a:t>
            </a:r>
            <a:r>
              <a:rPr lang="en-GB" dirty="0" smtClean="0">
                <a:latin typeface="Comic Sans MS" pitchFamily="66" charset="0"/>
              </a:rPr>
              <a:t>His </a:t>
            </a:r>
            <a:r>
              <a:rPr lang="en-GB" dirty="0">
                <a:latin typeface="Comic Sans MS" pitchFamily="66" charset="0"/>
              </a:rPr>
              <a:t>precious </a:t>
            </a:r>
            <a:r>
              <a:rPr lang="en-GB" dirty="0" smtClean="0">
                <a:latin typeface="Comic Sans MS" pitchFamily="66" charset="0"/>
              </a:rPr>
              <a:t>son</a:t>
            </a:r>
            <a:endParaRPr lang="en-GB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910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400506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latin typeface="Comic Sans MS" pitchFamily="66" charset="0"/>
              </a:rPr>
              <a:t>He is the world creating, </a:t>
            </a:r>
            <a:r>
              <a:rPr lang="en-GB" dirty="0" smtClean="0">
                <a:latin typeface="Comic Sans MS" pitchFamily="66" charset="0"/>
              </a:rPr>
              <a:t>    always </a:t>
            </a:r>
            <a:r>
              <a:rPr lang="en-GB" dirty="0">
                <a:latin typeface="Comic Sans MS" pitchFamily="66" charset="0"/>
              </a:rPr>
              <a:t>speaking,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Sin forgiving, people freeing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Strong and </a:t>
            </a:r>
            <a:r>
              <a:rPr lang="en-GB" dirty="0" smtClean="0">
                <a:latin typeface="Comic Sans MS" pitchFamily="66" charset="0"/>
              </a:rPr>
              <a:t>Mighty, </a:t>
            </a:r>
            <a:r>
              <a:rPr lang="en-GB" dirty="0">
                <a:latin typeface="Comic Sans MS" pitchFamily="66" charset="0"/>
              </a:rPr>
              <a:t>so amazing </a:t>
            </a:r>
            <a:r>
              <a:rPr lang="en-GB" dirty="0" smtClean="0">
                <a:latin typeface="Comic Sans MS" pitchFamily="66" charset="0"/>
              </a:rPr>
              <a:t>God</a:t>
            </a:r>
            <a:br>
              <a:rPr lang="en-GB" dirty="0" smtClean="0">
                <a:latin typeface="Comic Sans MS" pitchFamily="66" charset="0"/>
              </a:rPr>
            </a:b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						</a:t>
            </a:r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Repeat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47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-40"/>
            <a:ext cx="8229600" cy="3285024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latin typeface="Comic Sans MS" pitchFamily="66" charset="0"/>
              </a:rPr>
              <a:t>So </a:t>
            </a:r>
            <a:r>
              <a:rPr lang="en-GB" dirty="0">
                <a:latin typeface="Comic Sans MS" pitchFamily="66" charset="0"/>
              </a:rPr>
              <a:t>Jesus came to earth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to live and then to die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Though people crucified </a:t>
            </a:r>
            <a:r>
              <a:rPr lang="en-GB" dirty="0" smtClean="0">
                <a:latin typeface="Comic Sans MS" pitchFamily="66" charset="0"/>
              </a:rPr>
              <a:t>Him</a:t>
            </a:r>
            <a:r>
              <a:rPr lang="en-GB" dirty="0">
                <a:latin typeface="Comic Sans MS" pitchFamily="66" charset="0"/>
              </a:rPr>
              <a:t/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He rose to life on </a:t>
            </a:r>
            <a:r>
              <a:rPr lang="en-GB" dirty="0" smtClean="0">
                <a:latin typeface="Comic Sans MS" pitchFamily="66" charset="0"/>
              </a:rPr>
              <a:t>high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29955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400506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latin typeface="Comic Sans MS" pitchFamily="66" charset="0"/>
              </a:rPr>
              <a:t>He is the world creating, </a:t>
            </a:r>
            <a:r>
              <a:rPr lang="en-GB" dirty="0" smtClean="0">
                <a:latin typeface="Comic Sans MS" pitchFamily="66" charset="0"/>
              </a:rPr>
              <a:t>    always </a:t>
            </a:r>
            <a:r>
              <a:rPr lang="en-GB" dirty="0">
                <a:latin typeface="Comic Sans MS" pitchFamily="66" charset="0"/>
              </a:rPr>
              <a:t>speaking,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Sin forgiving, people freeing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Strong and </a:t>
            </a:r>
            <a:r>
              <a:rPr lang="en-GB" dirty="0" smtClean="0">
                <a:latin typeface="Comic Sans MS" pitchFamily="66" charset="0"/>
              </a:rPr>
              <a:t>Mighty, </a:t>
            </a:r>
            <a:r>
              <a:rPr lang="en-GB" dirty="0">
                <a:latin typeface="Comic Sans MS" pitchFamily="66" charset="0"/>
              </a:rPr>
              <a:t>so amazing </a:t>
            </a:r>
            <a:r>
              <a:rPr lang="en-GB" dirty="0" smtClean="0">
                <a:latin typeface="Comic Sans MS" pitchFamily="66" charset="0"/>
              </a:rPr>
              <a:t>God</a:t>
            </a:r>
            <a:br>
              <a:rPr lang="en-GB" dirty="0" smtClean="0">
                <a:latin typeface="Comic Sans MS" pitchFamily="66" charset="0"/>
              </a:rPr>
            </a:b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						</a:t>
            </a:r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Repeat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47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3140968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latin typeface="Comic Sans MS" pitchFamily="66" charset="0"/>
              </a:rPr>
              <a:t>God sends his Holy </a:t>
            </a:r>
            <a:r>
              <a:rPr lang="en-GB" dirty="0">
                <a:latin typeface="Comic Sans MS" pitchFamily="66" charset="0"/>
              </a:rPr>
              <a:t>S</a:t>
            </a:r>
            <a:r>
              <a:rPr lang="en-GB" dirty="0" smtClean="0">
                <a:latin typeface="Comic Sans MS" pitchFamily="66" charset="0"/>
              </a:rPr>
              <a:t>pirit       to be with us each day</a:t>
            </a:r>
            <a:br>
              <a:rPr lang="en-GB" dirty="0" smtClean="0">
                <a:latin typeface="Comic Sans MS" pitchFamily="66" charset="0"/>
              </a:rPr>
            </a:br>
            <a:r>
              <a:rPr lang="en-GB" dirty="0" smtClean="0">
                <a:latin typeface="Comic Sans MS" pitchFamily="66" charset="0"/>
              </a:rPr>
              <a:t>To help us live like </a:t>
            </a:r>
            <a:r>
              <a:rPr lang="en-GB" dirty="0">
                <a:latin typeface="Comic Sans MS" pitchFamily="66" charset="0"/>
              </a:rPr>
              <a:t>J</a:t>
            </a:r>
            <a:r>
              <a:rPr lang="en-GB" dirty="0" smtClean="0">
                <a:latin typeface="Comic Sans MS" pitchFamily="66" charset="0"/>
              </a:rPr>
              <a:t>esus and follow in His way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31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400506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latin typeface="Comic Sans MS" pitchFamily="66" charset="0"/>
              </a:rPr>
              <a:t>He is the world creating, </a:t>
            </a:r>
            <a:r>
              <a:rPr lang="en-GB" dirty="0" smtClean="0">
                <a:latin typeface="Comic Sans MS" pitchFamily="66" charset="0"/>
              </a:rPr>
              <a:t>    always </a:t>
            </a:r>
            <a:r>
              <a:rPr lang="en-GB" dirty="0">
                <a:latin typeface="Comic Sans MS" pitchFamily="66" charset="0"/>
              </a:rPr>
              <a:t>speaking,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Sin forgiving, people freeing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Strong and </a:t>
            </a:r>
            <a:r>
              <a:rPr lang="en-GB" dirty="0" smtClean="0">
                <a:latin typeface="Comic Sans MS" pitchFamily="66" charset="0"/>
              </a:rPr>
              <a:t>Mighty, </a:t>
            </a:r>
            <a:r>
              <a:rPr lang="en-GB" dirty="0">
                <a:latin typeface="Comic Sans MS" pitchFamily="66" charset="0"/>
              </a:rPr>
              <a:t>so amazing </a:t>
            </a:r>
            <a:r>
              <a:rPr lang="en-GB" dirty="0" smtClean="0">
                <a:latin typeface="Comic Sans MS" pitchFamily="66" charset="0"/>
              </a:rPr>
              <a:t>God</a:t>
            </a:r>
            <a:br>
              <a:rPr lang="en-GB" dirty="0" smtClean="0">
                <a:latin typeface="Comic Sans MS" pitchFamily="66" charset="0"/>
              </a:rPr>
            </a:b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						</a:t>
            </a:r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Repeat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47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3876901" y="2186686"/>
            <a:ext cx="6959796" cy="6282874"/>
            <a:chOff x="20518575" y="18946950"/>
            <a:chExt cx="4332600" cy="4332600"/>
          </a:xfrm>
        </p:grpSpPr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20878575" y="19306950"/>
              <a:ext cx="3600000" cy="3600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33"/>
            <p:cNvGrpSpPr>
              <a:grpSpLocks/>
            </p:cNvGrpSpPr>
            <p:nvPr/>
          </p:nvGrpSpPr>
          <p:grpSpPr bwMode="auto">
            <a:xfrm rot="54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35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Group 36"/>
            <p:cNvGrpSpPr>
              <a:grpSpLocks/>
            </p:cNvGrpSpPr>
            <p:nvPr/>
          </p:nvGrpSpPr>
          <p:grpSpPr bwMode="auto">
            <a:xfrm rot="27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val 38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oup 39"/>
            <p:cNvGrpSpPr>
              <a:grpSpLocks/>
            </p:cNvGrpSpPr>
            <p:nvPr/>
          </p:nvGrpSpPr>
          <p:grpSpPr bwMode="auto">
            <a:xfrm rot="1890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9" name="Oval 40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41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42"/>
            <p:cNvGrpSpPr>
              <a:grpSpLocks/>
            </p:cNvGrpSpPr>
            <p:nvPr/>
          </p:nvGrpSpPr>
          <p:grpSpPr bwMode="auto">
            <a:xfrm rot="135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44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oup 45"/>
            <p:cNvGrpSpPr>
              <a:grpSpLocks/>
            </p:cNvGrpSpPr>
            <p:nvPr/>
          </p:nvGrpSpPr>
          <p:grpSpPr bwMode="auto">
            <a:xfrm rot="40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5" name="Oval 46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Oval 47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48"/>
            <p:cNvGrpSpPr>
              <a:grpSpLocks/>
            </p:cNvGrpSpPr>
            <p:nvPr/>
          </p:nvGrpSpPr>
          <p:grpSpPr bwMode="auto">
            <a:xfrm rot="67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3" name="Oval 49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50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Group 51"/>
            <p:cNvGrpSpPr>
              <a:grpSpLocks/>
            </p:cNvGrpSpPr>
            <p:nvPr/>
          </p:nvGrpSpPr>
          <p:grpSpPr bwMode="auto">
            <a:xfrm rot="9450000">
              <a:off x="22462575" y="18959550"/>
              <a:ext cx="432000" cy="4320000"/>
              <a:chOff x="22462575" y="18946950"/>
              <a:chExt cx="432000" cy="4320000"/>
            </a:xfrm>
          </p:grpSpPr>
          <p:sp>
            <p:nvSpPr>
              <p:cNvPr id="41" name="Oval 52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53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5220073" y="4087757"/>
            <a:ext cx="3879212" cy="248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0" b="1" dirty="0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Clocking out!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0" b="1" dirty="0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422" b="8190"/>
          <a:stretch/>
        </p:blipFill>
        <p:spPr>
          <a:xfrm>
            <a:off x="-1" y="-10454"/>
            <a:ext cx="4589677" cy="45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673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3876901" y="2186686"/>
            <a:ext cx="6959796" cy="6282874"/>
            <a:chOff x="20518575" y="18946950"/>
            <a:chExt cx="4332600" cy="4332600"/>
          </a:xfrm>
        </p:grpSpPr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20878575" y="19306950"/>
              <a:ext cx="3600000" cy="3600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33"/>
            <p:cNvGrpSpPr>
              <a:grpSpLocks/>
            </p:cNvGrpSpPr>
            <p:nvPr/>
          </p:nvGrpSpPr>
          <p:grpSpPr bwMode="auto">
            <a:xfrm rot="54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35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Group 36"/>
            <p:cNvGrpSpPr>
              <a:grpSpLocks/>
            </p:cNvGrpSpPr>
            <p:nvPr/>
          </p:nvGrpSpPr>
          <p:grpSpPr bwMode="auto">
            <a:xfrm rot="27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val 38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oup 39"/>
            <p:cNvGrpSpPr>
              <a:grpSpLocks/>
            </p:cNvGrpSpPr>
            <p:nvPr/>
          </p:nvGrpSpPr>
          <p:grpSpPr bwMode="auto">
            <a:xfrm rot="1890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9" name="Oval 40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41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42"/>
            <p:cNvGrpSpPr>
              <a:grpSpLocks/>
            </p:cNvGrpSpPr>
            <p:nvPr/>
          </p:nvGrpSpPr>
          <p:grpSpPr bwMode="auto">
            <a:xfrm rot="135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44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oup 45"/>
            <p:cNvGrpSpPr>
              <a:grpSpLocks/>
            </p:cNvGrpSpPr>
            <p:nvPr/>
          </p:nvGrpSpPr>
          <p:grpSpPr bwMode="auto">
            <a:xfrm rot="40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5" name="Oval 46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Oval 47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48"/>
            <p:cNvGrpSpPr>
              <a:grpSpLocks/>
            </p:cNvGrpSpPr>
            <p:nvPr/>
          </p:nvGrpSpPr>
          <p:grpSpPr bwMode="auto">
            <a:xfrm rot="67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3" name="Oval 49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50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Group 51"/>
            <p:cNvGrpSpPr>
              <a:grpSpLocks/>
            </p:cNvGrpSpPr>
            <p:nvPr/>
          </p:nvGrpSpPr>
          <p:grpSpPr bwMode="auto">
            <a:xfrm rot="9450000">
              <a:off x="22462575" y="18959550"/>
              <a:ext cx="432000" cy="4320000"/>
              <a:chOff x="22462575" y="18946950"/>
              <a:chExt cx="432000" cy="4320000"/>
            </a:xfrm>
          </p:grpSpPr>
          <p:sp>
            <p:nvSpPr>
              <p:cNvPr id="41" name="Oval 52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53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5349683" y="4087757"/>
            <a:ext cx="3749601" cy="248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b="1" dirty="0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Workers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b="1" dirty="0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Briefing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422" b="8190"/>
          <a:stretch/>
        </p:blipFill>
        <p:spPr>
          <a:xfrm>
            <a:off x="-1" y="-10454"/>
            <a:ext cx="4589677" cy="45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5232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-18946"/>
            <a:ext cx="8229600" cy="6876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latin typeface="Comic Sans MS" pitchFamily="66" charset="0"/>
              </a:rPr>
              <a:t>Almighty Creator</a:t>
            </a:r>
          </a:p>
          <a:p>
            <a:pPr algn="l"/>
            <a:r>
              <a:rPr lang="en-GB" dirty="0">
                <a:latin typeface="Comic Sans MS" pitchFamily="66" charset="0"/>
              </a:rPr>
              <a:t>You spoke and there was light</a:t>
            </a:r>
          </a:p>
          <a:p>
            <a:pPr algn="l"/>
            <a:r>
              <a:rPr lang="en-GB" dirty="0">
                <a:latin typeface="Comic Sans MS" pitchFamily="66" charset="0"/>
              </a:rPr>
              <a:t>There was light</a:t>
            </a:r>
          </a:p>
          <a:p>
            <a:pPr algn="l"/>
            <a:r>
              <a:rPr lang="en-GB" dirty="0">
                <a:latin typeface="Comic Sans MS" pitchFamily="66" charset="0"/>
              </a:rPr>
              <a:t>And by Your great power</a:t>
            </a:r>
          </a:p>
          <a:p>
            <a:pPr algn="l"/>
            <a:r>
              <a:rPr lang="en-GB" dirty="0">
                <a:latin typeface="Comic Sans MS" pitchFamily="66" charset="0"/>
              </a:rPr>
              <a:t>You spoke and there was day</a:t>
            </a:r>
          </a:p>
          <a:p>
            <a:pPr algn="l"/>
            <a:r>
              <a:rPr lang="en-GB" dirty="0">
                <a:latin typeface="Comic Sans MS" pitchFamily="66" charset="0"/>
              </a:rPr>
              <a:t>And there was night</a:t>
            </a:r>
          </a:p>
          <a:p>
            <a:pPr algn="l"/>
            <a:r>
              <a:rPr lang="en-GB" dirty="0">
                <a:latin typeface="Comic Sans MS" pitchFamily="66" charset="0"/>
              </a:rPr>
              <a:t>And you made all things to show Your glory</a:t>
            </a:r>
          </a:p>
          <a:p>
            <a:pPr algn="l"/>
            <a:r>
              <a:rPr lang="en-GB" dirty="0">
                <a:latin typeface="Comic Sans MS" pitchFamily="66" charset="0"/>
              </a:rPr>
              <a:t>Formed all things to </a:t>
            </a:r>
            <a:r>
              <a:rPr lang="en-GB" dirty="0" smtClean="0">
                <a:latin typeface="Comic Sans MS" pitchFamily="66" charset="0"/>
              </a:rPr>
              <a:t>         bring </a:t>
            </a:r>
            <a:r>
              <a:rPr lang="en-GB" dirty="0">
                <a:latin typeface="Comic Sans MS" pitchFamily="66" charset="0"/>
              </a:rPr>
              <a:t>You praise</a:t>
            </a:r>
          </a:p>
        </p:txBody>
      </p:sp>
    </p:spTree>
    <p:extLst>
      <p:ext uri="{BB962C8B-B14F-4D97-AF65-F5344CB8AC3E}">
        <p14:creationId xmlns:p14="http://schemas.microsoft.com/office/powerpoint/2010/main" xmlns="" val="410269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-18946"/>
            <a:ext cx="8229600" cy="5104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And You’ve created me to worship You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And You’ve created me to love You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And You’ve made me to delight in You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All glory to Your name</a:t>
            </a:r>
          </a:p>
        </p:txBody>
      </p:sp>
    </p:spTree>
    <p:extLst>
      <p:ext uri="{BB962C8B-B14F-4D97-AF65-F5344CB8AC3E}">
        <p14:creationId xmlns:p14="http://schemas.microsoft.com/office/powerpoint/2010/main" xmlns="" val="325605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-18946"/>
            <a:ext cx="8229600" cy="6760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The mountains, the oceans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All creatures great and small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In the earth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All nations, all peoples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Of all colours came to be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By Your word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And You shed your blood for our salvation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So You could make us </a:t>
            </a:r>
            <a:r>
              <a:rPr lang="en-GB" dirty="0" smtClean="0">
                <a:solidFill>
                  <a:prstClr val="black"/>
                </a:solidFill>
                <a:latin typeface="Comic Sans MS" pitchFamily="66" charset="0"/>
              </a:rPr>
              <a:t>       anew</a:t>
            </a:r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83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-18946"/>
            <a:ext cx="8229600" cy="5104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And You’ve created me to worship You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And You’ve created me to love You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And You’ve made me to delight in You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All glory to Your name</a:t>
            </a:r>
          </a:p>
        </p:txBody>
      </p:sp>
    </p:spTree>
    <p:extLst>
      <p:ext uri="{BB962C8B-B14F-4D97-AF65-F5344CB8AC3E}">
        <p14:creationId xmlns:p14="http://schemas.microsoft.com/office/powerpoint/2010/main" xmlns="" val="291784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ackthemacgeek.com/wp-content/uploads/2011/01/creation-animals-god-invent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87016" y="4725144"/>
            <a:ext cx="8012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b="1" baseline="30000" dirty="0" smtClean="0">
                <a:solidFill>
                  <a:schemeClr val="bg1"/>
                </a:solidFill>
                <a:latin typeface="Charis SIL"/>
              </a:rPr>
              <a:t>Genesis 1v20-25</a:t>
            </a:r>
            <a:endParaRPr lang="en-GB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975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ww.saawinternational.org/fis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7" r="5073"/>
          <a:stretch/>
        </p:blipFill>
        <p:spPr bwMode="auto">
          <a:xfrm>
            <a:off x="6149133" y="-8577"/>
            <a:ext cx="2994867" cy="252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ages2.fanpop.com/images/photos/3600000/Big-Cats-wild-animals-3633223-1600-12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99" r="4097"/>
          <a:stretch/>
        </p:blipFill>
        <p:spPr bwMode="auto">
          <a:xfrm>
            <a:off x="3361969" y="-18419"/>
            <a:ext cx="2787164" cy="239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g.ehowcdn.com/article-new/ehow/images/a08/7t/p8/crafts-lessons-god-created-animals-800x8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21" r="7193" b="10856"/>
          <a:stretch/>
        </p:blipFill>
        <p:spPr bwMode="auto">
          <a:xfrm>
            <a:off x="3343835" y="2339335"/>
            <a:ext cx="3604429" cy="270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t1.gstatic.com/images?q=tbn:ANd9GcSTe8RbxGtHXAc69E7yGRKJ8Kp1uySNo0ykZa10w29SumJtvH1h&amp;t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476715"/>
            <a:ext cx="2204862" cy="256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marinebio.org/upload/Orcinus-orca/1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23"/>
          <a:stretch/>
        </p:blipFill>
        <p:spPr bwMode="auto">
          <a:xfrm>
            <a:off x="0" y="4160792"/>
            <a:ext cx="4286250" cy="269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harunyahya.com/articles/images_articles/talking_bird_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75" b="4790"/>
          <a:stretch/>
        </p:blipFill>
        <p:spPr bwMode="auto">
          <a:xfrm>
            <a:off x="7171969" y="4998522"/>
            <a:ext cx="1992587" cy="185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ordpress.birds.com/wp-content/uploads/home/bird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839"/>
          <a:stretch/>
        </p:blipFill>
        <p:spPr bwMode="auto">
          <a:xfrm>
            <a:off x="4275601" y="5039350"/>
            <a:ext cx="2896368" cy="181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sbuc.ca/images/creation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44" b="2351"/>
          <a:stretch/>
        </p:blipFill>
        <p:spPr bwMode="auto">
          <a:xfrm>
            <a:off x="-27423" y="-18419"/>
            <a:ext cx="3389392" cy="432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4063" y="3690660"/>
            <a:ext cx="85324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baseline="30000" dirty="0">
                <a:solidFill>
                  <a:prstClr val="white"/>
                </a:solidFill>
                <a:latin typeface="Charis SIL"/>
              </a:rPr>
              <a:t>31</a:t>
            </a:r>
            <a:r>
              <a:rPr lang="en-GB" sz="4400" b="1" dirty="0">
                <a:solidFill>
                  <a:prstClr val="white"/>
                </a:solidFill>
                <a:latin typeface="Charis SIL"/>
              </a:rPr>
              <a:t> God looked at everything </a:t>
            </a:r>
            <a:r>
              <a:rPr lang="en-GB" sz="4400" b="1" dirty="0" smtClean="0">
                <a:solidFill>
                  <a:prstClr val="white"/>
                </a:solidFill>
                <a:latin typeface="Charis SIL"/>
              </a:rPr>
              <a:t>He </a:t>
            </a:r>
            <a:r>
              <a:rPr lang="en-GB" sz="4400" b="1" dirty="0">
                <a:solidFill>
                  <a:prstClr val="white"/>
                </a:solidFill>
                <a:latin typeface="Charis SIL"/>
              </a:rPr>
              <a:t>had made, and it was very good. </a:t>
            </a:r>
            <a:endParaRPr lang="en-GB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00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5661248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latin typeface="Comic Sans MS" pitchFamily="66" charset="0"/>
              </a:rPr>
              <a:t>Day </a:t>
            </a:r>
            <a:r>
              <a:rPr lang="en-GB" dirty="0">
                <a:latin typeface="Comic Sans MS" pitchFamily="66" charset="0"/>
              </a:rPr>
              <a:t>one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God’s work begun: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The light and dark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He made apart.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Day two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Still more to do.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The sky and sea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Were made to be</a:t>
            </a:r>
            <a:r>
              <a:rPr lang="en-GB" dirty="0" smtClean="0">
                <a:latin typeface="Comic Sans MS" pitchFamily="66" charset="0"/>
              </a:rPr>
              <a:t>.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305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uperheroes Red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5369</TotalTime>
  <Words>1297</Words>
  <Application>Microsoft Office PowerPoint</Application>
  <PresentationFormat>On-screen Show (4:3)</PresentationFormat>
  <Paragraphs>135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Office Theme</vt:lpstr>
      <vt:lpstr>1_Superheroes Red Logo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Day one God’s work begun: The light and dark He made apart. Day two Still more to do. The sky and sea Were made to be.</vt:lpstr>
      <vt:lpstr>And it was good, Just as it should. As all creation God did form By the power of His word, The power of His word.</vt:lpstr>
      <vt:lpstr>Day three Came plants and trees, As by His hand God made the land. Day four God still made more: The moon for night And sun for light.</vt:lpstr>
      <vt:lpstr>And it was good, Just as it should. As all creation God did form By the power of His word, The power of His word.</vt:lpstr>
      <vt:lpstr>Day five Birds filled the skies And God decreed Fish for the seas. Day six Came living things, Including man To work the land.</vt:lpstr>
      <vt:lpstr>And it was good, Just as it should. As all creation God did form By the power of His word, The power of His word.</vt:lpstr>
      <vt:lpstr>Then came The seventh day When God did rest And called it blessed.</vt:lpstr>
      <vt:lpstr>And it was good, Just as it should. As all creation God did form By the power of His word, The power of His word.</vt:lpstr>
      <vt:lpstr>Slide 17</vt:lpstr>
      <vt:lpstr>Slide 18</vt:lpstr>
      <vt:lpstr>Slide 19</vt:lpstr>
      <vt:lpstr>Slide 20</vt:lpstr>
      <vt:lpstr>Slide 21</vt:lpstr>
      <vt:lpstr>Slide 22</vt:lpstr>
      <vt:lpstr>He is the world creating,     always speaking, Sin forgiving, people freeing Strong and Mighty, so amazing God       Repeat</vt:lpstr>
      <vt:lpstr>He rescues us from sin  He calls and lead us on To show how much he loves us  He sent his precious son</vt:lpstr>
      <vt:lpstr>He is the world creating,     always speaking, Sin forgiving, people freeing Strong and Mighty, so amazing God       Repeat</vt:lpstr>
      <vt:lpstr>So Jesus came to earth  To live and then to die Though people crucified Him  He rose to life on high</vt:lpstr>
      <vt:lpstr>He is the world creating,     always speaking, Sin forgiving, people freeing Strong and Mighty, so amazing God       Repeat</vt:lpstr>
      <vt:lpstr>God sends his holy spirit       to be with us each day To help us live like Jesus and follow in his way</vt:lpstr>
      <vt:lpstr>He is the world creating,     always speaking, Sin forgiving, people freeing Strong and Mighty, so amazing God       Repeat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There will come a day, The Lord did say, When my people will be made new. I will lead them back to me And they will be made new, And they will be made new.</vt:lpstr>
      <vt:lpstr>There will come a day, The Lord did say, When my people will be made new. I’ll forgive their sinfulness And they will be made new, And they will be made new.</vt:lpstr>
      <vt:lpstr>There will come a day, The Lord did say, When my people will be made new. I will make them clean and pure And they will be made new, And they will be made new.</vt:lpstr>
      <vt:lpstr>There will come a day, The Lord did say, When my people will be made new. Jesus came to seek and save And we have been made new, And we have been made new.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He is the world creating,     always speaking, Sin forgiving, people freeing Strong and Mighty, so amazing God       Repeat</vt:lpstr>
      <vt:lpstr>He rescues us from sin  He calls and lead us on To show how much He loves us  He sent His precious son</vt:lpstr>
      <vt:lpstr>He is the world creating,     always speaking, Sin forgiving, people freeing Strong and Mighty, so amazing God       Repeat</vt:lpstr>
      <vt:lpstr>So Jesus came to earth to live and then to die Though people crucified Him He rose to life on high</vt:lpstr>
      <vt:lpstr>He is the world creating,     always speaking, Sin forgiving, people freeing Strong and Mighty, so amazing God       Repeat</vt:lpstr>
      <vt:lpstr>God sends his Holy Spirit       to be with us each day To help us live like Jesus and follow in His way</vt:lpstr>
      <vt:lpstr>He is the world creating,     always speaking, Sin forgiving, people freeing Strong and Mighty, so amazing God       Repeat</vt:lpstr>
      <vt:lpstr>Slide 59</vt:lpstr>
      <vt:lpstr>Slide 60</vt:lpstr>
      <vt:lpstr>Slide 61</vt:lpstr>
      <vt:lpstr>Slide 62</vt:lpstr>
      <vt:lpstr>Slide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Tomlinson</dc:creator>
  <cp:lastModifiedBy>Simon</cp:lastModifiedBy>
  <cp:revision>77</cp:revision>
  <dcterms:created xsi:type="dcterms:W3CDTF">2012-07-04T16:17:42Z</dcterms:created>
  <dcterms:modified xsi:type="dcterms:W3CDTF">2013-03-26T09:27:03Z</dcterms:modified>
</cp:coreProperties>
</file>