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699" r:id="rId4"/>
    <p:sldMasterId id="2147483711" r:id="rId5"/>
    <p:sldMasterId id="2147483723" r:id="rId6"/>
  </p:sldMasterIdLst>
  <p:sldIdLst>
    <p:sldId id="266" r:id="rId7"/>
    <p:sldId id="397" r:id="rId8"/>
    <p:sldId id="398" r:id="rId9"/>
    <p:sldId id="399" r:id="rId10"/>
    <p:sldId id="400" r:id="rId11"/>
    <p:sldId id="401" r:id="rId12"/>
    <p:sldId id="408" r:id="rId13"/>
    <p:sldId id="291" r:id="rId14"/>
    <p:sldId id="384" r:id="rId15"/>
    <p:sldId id="385" r:id="rId16"/>
    <p:sldId id="386" r:id="rId17"/>
    <p:sldId id="315" r:id="rId18"/>
    <p:sldId id="380" r:id="rId19"/>
    <p:sldId id="358" r:id="rId20"/>
    <p:sldId id="357" r:id="rId21"/>
    <p:sldId id="267" r:id="rId22"/>
    <p:sldId id="268" r:id="rId23"/>
    <p:sldId id="269" r:id="rId24"/>
    <p:sldId id="275" r:id="rId25"/>
    <p:sldId id="352" r:id="rId26"/>
    <p:sldId id="353" r:id="rId27"/>
    <p:sldId id="354" r:id="rId28"/>
    <p:sldId id="355" r:id="rId29"/>
    <p:sldId id="359" r:id="rId30"/>
    <p:sldId id="310" r:id="rId31"/>
    <p:sldId id="387" r:id="rId32"/>
    <p:sldId id="314" r:id="rId33"/>
    <p:sldId id="265" r:id="rId34"/>
    <p:sldId id="278" r:id="rId35"/>
    <p:sldId id="279" r:id="rId36"/>
    <p:sldId id="388" r:id="rId37"/>
    <p:sldId id="303" r:id="rId38"/>
    <p:sldId id="389" r:id="rId39"/>
    <p:sldId id="283" r:id="rId40"/>
    <p:sldId id="390" r:id="rId41"/>
    <p:sldId id="316" r:id="rId42"/>
    <p:sldId id="312" r:id="rId43"/>
    <p:sldId id="409" r:id="rId44"/>
    <p:sldId id="410" r:id="rId45"/>
    <p:sldId id="411" r:id="rId46"/>
    <p:sldId id="412" r:id="rId47"/>
    <p:sldId id="318" r:id="rId48"/>
    <p:sldId id="413" r:id="rId49"/>
    <p:sldId id="402" r:id="rId50"/>
    <p:sldId id="403" r:id="rId51"/>
    <p:sldId id="404" r:id="rId52"/>
    <p:sldId id="405" r:id="rId53"/>
    <p:sldId id="406" r:id="rId54"/>
    <p:sldId id="407" r:id="rId55"/>
    <p:sldId id="41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8220" r="7423" b="8190"/>
          <a:stretch/>
        </p:blipFill>
        <p:spPr>
          <a:xfrm>
            <a:off x="7126108" y="4869159"/>
            <a:ext cx="2017891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E1AEC-373D-4551-934C-1E33B7C2889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4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95269-5818-4CEB-9F10-9412780E17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4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1DED3-1394-48AD-A287-1CF997C7A8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9889A-EF2F-4B2A-AA3A-078887B8808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7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8A8D9-C48E-4AB4-9AF6-0F6117D9237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07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3B368-00E9-4855-9D6B-AC72D4A218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DFAD6-7E7B-45F5-BECD-35BD90BEEBB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7F68C-2790-450E-A09F-5DDAC4918E3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7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2056F-C6EC-4ED2-9540-B496606E16B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0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884B8-6AAD-4621-B278-ACD5638627E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4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35E9F-9F65-4767-AFA0-346233BB637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48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601F-27C3-4BE0-9F13-FF60C6423D9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9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C77A9-F4DF-4D15-B6C6-31A2F153EA6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31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AC0D-61BC-414E-8D56-AF274505FD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54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3AE76-6918-4B35-9F42-67B76512B1D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1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1906-5524-4B1F-9A13-D77AA1B7CC7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65572-F64B-41C8-B82C-C29B237747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783D4-841E-4390-B0BD-E0651A16D38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94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62B1-6279-4E5D-9C1C-94573B17D22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E6E9D-301A-4190-A264-BAC65E8E75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86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B7B1-CAB3-4B3B-A7A6-80F4228D5F4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9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2F91-BF19-497A-B917-15271DC818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25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8220" r="7423" b="8190"/>
          <a:stretch/>
        </p:blipFill>
        <p:spPr>
          <a:xfrm>
            <a:off x="7126108" y="4869159"/>
            <a:ext cx="2017891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408CD-B678-4486-95C1-BC26A3FF2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6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635D-2352-47EB-8BC6-694615BE81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52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138A-C8A3-4071-8E9C-42B0FDEA6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5BC9-CF18-4675-94EB-4D7181DAC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5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1A4C-9845-4CA9-8D0D-2D4FE1E24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3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B149B-70DE-460F-B88F-07267B36FB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97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F88E-06B1-456A-8716-735A64C7A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52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1026-D057-4868-9BF9-AC85B3778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92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3ED4-58D3-49BD-87A9-1796E001F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60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E8AD-1AC5-40F0-B7F4-873DCFF8B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3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7748-B24F-4A0F-B597-A9E33141D6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3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2B17-39A8-4425-AEB8-C2F6DB8B89B7}" type="datetimeFigureOut">
              <a:rPr lang="en-GB" smtClean="0"/>
              <a:t>02/09/2012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BB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5661025"/>
            <a:ext cx="2511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1C3BA-069D-4523-8347-A7E9A5D7EBD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1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834C8-83C3-481A-8135-6C44FB19425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1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2B17-39A8-4425-AEB8-C2F6DB8B89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4AD3-4984-4066-B05C-E8A3B82389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8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AEC77-E329-4909-B24A-8E3A8221BAF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521194" y="4087757"/>
            <a:ext cx="3578090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Welcome to .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St John’s,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Holiday Bible Club 2012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0"/>
            <a:ext cx="8748464" cy="547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My God made deserts dry and mountains tall, jungle vines and waterfalls,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kinds of places where I have never been,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Forests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green and oceans wide, the wind and rain, the sea and sky,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still has time for tiny little me. </a:t>
            </a:r>
          </a:p>
        </p:txBody>
      </p:sp>
    </p:spTree>
    <p:extLst>
      <p:ext uri="{BB962C8B-B14F-4D97-AF65-F5344CB8AC3E}">
        <p14:creationId xmlns:p14="http://schemas.microsoft.com/office/powerpoint/2010/main" val="139643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0"/>
            <a:ext cx="8748464" cy="547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My God made mums and dads </a:t>
            </a: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and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great grandmothers,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Aunties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uncles and stepbrothers,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different people who are in my family,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Grandads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sisters, babies too and second cousins twice removed,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still has time for tiny little me.</a:t>
            </a:r>
          </a:p>
        </p:txBody>
      </p:sp>
    </p:spTree>
    <p:extLst>
      <p:ext uri="{BB962C8B-B14F-4D97-AF65-F5344CB8AC3E}">
        <p14:creationId xmlns:p14="http://schemas.microsoft.com/office/powerpoint/2010/main" val="277175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i3.mirror.co.uk/incoming/article1232503.ece/ALTERNATES/s1023/laura%2Btro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" y="1665"/>
            <a:ext cx="3632570" cy="24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2.dailyrecord.co.uk/incoming/article1213924.ece/ALTERNATES/s615/90420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1" r="8043"/>
          <a:stretch/>
        </p:blipFill>
        <p:spPr bwMode="auto">
          <a:xfrm>
            <a:off x="3635895" y="1665"/>
            <a:ext cx="2119047" cy="20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guim.co.uk/sys-images/Sport/Pix/pictures/2012/8/4/1344113781267/Mo-Farah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43" y="1664"/>
            <a:ext cx="3389057" cy="20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bbcimg.co.uk/media/images/62046000/jpg/_62046899_mmjessennisonbreakfast050820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9"/>
          <a:stretch/>
        </p:blipFill>
        <p:spPr bwMode="auto">
          <a:xfrm>
            <a:off x="5754943" y="4387819"/>
            <a:ext cx="338905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raziadaily.co.uk/pub/21publish/G/GirlsOnTrack/chris-hoy-m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411"/>
            <a:ext cx="3635895" cy="24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thesun.co.uk/multimedia/archive/01560/Greg_Rutherford_wi_1560882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43" y="1952159"/>
            <a:ext cx="3401146" cy="24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e/e1/Ben-Ainslie.jpg/220px-Ben-Ainsli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/>
          <a:stretch/>
        </p:blipFill>
        <p:spPr bwMode="auto">
          <a:xfrm>
            <a:off x="3635895" y="4387819"/>
            <a:ext cx="211904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ndependent.co.uk/incoming/article8001711.ece/ALTERNATES/w460/Peter-Wilson-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/>
        </p:blipFill>
        <p:spPr bwMode="auto">
          <a:xfrm>
            <a:off x="2474" y="1952160"/>
            <a:ext cx="3635895" cy="24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biography.com/imported/images/Biography/Images/Profiles/B/Usain-Bolt-20702091-1-40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5"/>
          <a:stretch/>
        </p:blipFill>
        <p:spPr bwMode="auto">
          <a:xfrm>
            <a:off x="3635896" y="1952159"/>
            <a:ext cx="2119047" cy="24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petoun fa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1084" y="188640"/>
            <a:ext cx="8012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latin typeface="Charis SIL"/>
              </a:rPr>
              <a:t>Genesis 1 v 26-29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S6s4ckC8btc/Txyrd46WxcI/AAAAAAAADFI/XxyhWbfXGY4/s640/beautiful-garde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06"/>
            <a:ext cx="9144000" cy="68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702" y="3429406"/>
            <a:ext cx="8532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baseline="30000" dirty="0">
                <a:solidFill>
                  <a:prstClr val="white"/>
                </a:solidFill>
                <a:latin typeface="Charis SIL"/>
              </a:rPr>
              <a:t>31</a:t>
            </a:r>
            <a:r>
              <a:rPr lang="en-GB" sz="4400" b="1" dirty="0">
                <a:solidFill>
                  <a:prstClr val="white"/>
                </a:solidFill>
                <a:latin typeface="Charis SIL"/>
              </a:rPr>
              <a:t> God looked at everything </a:t>
            </a:r>
            <a:r>
              <a:rPr lang="en-GB" sz="4400" b="1" dirty="0" smtClean="0">
                <a:solidFill>
                  <a:prstClr val="white"/>
                </a:solidFill>
                <a:latin typeface="Charis SIL"/>
              </a:rPr>
              <a:t>He </a:t>
            </a:r>
            <a:r>
              <a:rPr lang="en-GB" sz="4400" b="1" dirty="0">
                <a:solidFill>
                  <a:prstClr val="white"/>
                </a:solidFill>
                <a:latin typeface="Charis SIL"/>
              </a:rPr>
              <a:t>had made, and it was very good. </a:t>
            </a:r>
            <a:endParaRPr lang="en-GB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66124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Day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one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God’s work begun: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light and dark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He made apart.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Day two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Still more to do.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sky and sea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Were made to be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it was good,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Just as it should.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As all creation God did form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By the power of His word,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val="25332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961"/>
            <a:ext cx="8229600" cy="5586279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Day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three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Came plants and trees,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As by His hand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God made the land.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Day four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God still made more: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moon for night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sun for light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it was good,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Just as it should.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As all creation God did form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By the power of His word,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val="31054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169694"/>
            <a:ext cx="8425631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the Highest of Heights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the depths of the sea,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creation’s revealing your majesty.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the colours of fall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the fragrance of spring,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every creature unique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the song that it sings.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exclaiming: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027988" y="6553200"/>
            <a:ext cx="1116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CCL5740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51723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Day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five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Birds filled the skies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God decreed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Fish for the seas.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Day six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Came living things,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Including man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To work the land.</a:t>
            </a:r>
          </a:p>
        </p:txBody>
      </p:sp>
    </p:spTree>
    <p:extLst>
      <p:ext uri="{BB962C8B-B14F-4D97-AF65-F5344CB8AC3E}">
        <p14:creationId xmlns:p14="http://schemas.microsoft.com/office/powerpoint/2010/main" val="23650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it was good,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Just as it should.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As all creation God did form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By the power of His word,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val="20426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2852936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Then came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seventh day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When God did rest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called it blessed.</a:t>
            </a:r>
          </a:p>
        </p:txBody>
      </p:sp>
    </p:spTree>
    <p:extLst>
      <p:ext uri="{BB962C8B-B14F-4D97-AF65-F5344CB8AC3E}">
        <p14:creationId xmlns:p14="http://schemas.microsoft.com/office/powerpoint/2010/main" val="14907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it was good,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Just as it should.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As all creation God did form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By the power of His word,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val="36162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3037016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16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The </a:t>
            </a:r>
            <a:r>
              <a:rPr lang="en-GB" sz="3600" b="1" cap="small" dirty="0">
                <a:solidFill>
                  <a:srgbClr val="FFFF00"/>
                </a:solidFill>
                <a:latin typeface="Charis SIL"/>
              </a:rPr>
              <a:t>Lord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God commanded him, "You may eat the fruit from any tree in the garden,</a:t>
            </a:r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17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but you must not eat the fruit from the tree which gives the knowledge of good and evil. If you ever eat fruit from that tree, you will die!"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2492896"/>
            <a:ext cx="91439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SIN</a:t>
            </a:r>
          </a:p>
          <a:p>
            <a:pPr algn="ctr"/>
            <a:endParaRPr lang="en-GB" sz="2000" b="1" dirty="0">
              <a:solidFill>
                <a:srgbClr val="FFFF00"/>
              </a:solidFill>
              <a:latin typeface="Charis SIL"/>
            </a:endParaRP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hove off God!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I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’m in charge!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N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o to your rules!</a:t>
            </a:r>
            <a:endParaRPr lang="en-GB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oMtOdSxyZj8/T_3m6UU8GFI/AAAAAAAABjA/7GT8pWsgFNU/s1600/hea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3796"/>
            <a:ext cx="6984776" cy="67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" y="3811012"/>
            <a:ext cx="91358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26 I will give you a new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heart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and put a new spirit in you; I will remove from you your heart of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stone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and give you a heart of flesh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.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27 And I will put my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Spirit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in you and move you to follow my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decrees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and be careful to keep my laws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ris SIL"/>
              </a:rPr>
              <a:t>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bcdecatur.org/files/Cro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6490" r="4952" b="6653"/>
          <a:stretch/>
        </p:blipFill>
        <p:spPr bwMode="auto">
          <a:xfrm>
            <a:off x="0" y="0"/>
            <a:ext cx="9199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204864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baseline="30000" dirty="0">
                <a:solidFill>
                  <a:schemeClr val="bg1"/>
                </a:solidFill>
                <a:latin typeface="Charis SIL"/>
              </a:rPr>
              <a:t>18</a:t>
            </a:r>
            <a:r>
              <a:rPr lang="en-GB" sz="4400" dirty="0">
                <a:solidFill>
                  <a:schemeClr val="bg1"/>
                </a:solidFill>
                <a:latin typeface="Charis SIL"/>
              </a:rPr>
              <a:t> </a:t>
            </a:r>
            <a:r>
              <a:rPr lang="en-GB" sz="4400" b="1" dirty="0">
                <a:solidFill>
                  <a:schemeClr val="bg1"/>
                </a:solidFill>
                <a:latin typeface="Charis SIL"/>
              </a:rPr>
              <a:t>Christ himself suffered for sins once. He was not guilty, but he suffered for those who are guilty to bring you to God.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ruefireforgod.com/ManGodGul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7"/>
          <a:stretch/>
        </p:blipFill>
        <p:spPr bwMode="auto">
          <a:xfrm>
            <a:off x="539552" y="2381096"/>
            <a:ext cx="7287447" cy="30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2.gstatic.com/images?q=tbn:ANd9GcTpFsmrA77Sr4eWnOO22ust-r4MHZ4B44LBteqhRWxVjFGWTgd-OQ&amp;t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r="29846"/>
          <a:stretch/>
        </p:blipFill>
        <p:spPr bwMode="auto">
          <a:xfrm>
            <a:off x="2963378" y="1556792"/>
            <a:ext cx="2439793" cy="38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dreamstime.com/stick-man-figures-thumb59118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20369" r="66168" b="60457"/>
          <a:stretch/>
        </p:blipFill>
        <p:spPr bwMode="auto">
          <a:xfrm>
            <a:off x="6228184" y="1030011"/>
            <a:ext cx="1144987" cy="13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dreamstime.com/stick-man-figures-thumb59118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0" t="80969" r="49977"/>
          <a:stretch/>
        </p:blipFill>
        <p:spPr bwMode="auto">
          <a:xfrm>
            <a:off x="1103974" y="891771"/>
            <a:ext cx="1008112" cy="13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He is the world creating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, always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speaking,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Sin forgiving, people freeing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Strong and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Mighty,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so amazing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God</a:t>
            </a:r>
            <a:br>
              <a:rPr lang="en-GB" b="1" dirty="0" smtClean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			Repeat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825" y="191385"/>
            <a:ext cx="6788140" cy="633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Indescribable, uncontainable,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placed the stars in the sky,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you know them by name: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are amazing God.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powerful, untameable;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awestruck, we fall to our knees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we humbly proclaim: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are amazing, God.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27988" y="6553200"/>
            <a:ext cx="1116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CCL5740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06896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rescues us from sin 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He calls and lead us on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To show how much he loves us 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He sent his precious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son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He is the world creating,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always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speaking,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Sin forgiving, people freeing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Strong and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Mighty,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so amazing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God</a:t>
            </a:r>
            <a:br>
              <a:rPr lang="en-GB" b="1" dirty="0" smtClean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			Repeat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21297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So Jesus came to earth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/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 smtClean="0">
                <a:latin typeface="Calibri" pitchFamily="34" charset="0"/>
                <a:cs typeface="Calibri" pitchFamily="34" charset="0"/>
              </a:rPr>
              <a:t>To live and then to die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/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 smtClean="0">
                <a:latin typeface="Calibri" pitchFamily="34" charset="0"/>
                <a:cs typeface="Calibri" pitchFamily="34" charset="0"/>
              </a:rPr>
              <a:t>Though people crucified Him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/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He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rose to life on high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He is the world creating,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always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speaking,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Sin forgiving, people freeing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Strong and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Mighty,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so amazing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God</a:t>
            </a:r>
            <a:br>
              <a:rPr lang="en-GB" b="1" dirty="0" smtClean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			Repeat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14096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Calibri" pitchFamily="34" charset="0"/>
                <a:cs typeface="Calibri" pitchFamily="34" charset="0"/>
              </a:rPr>
              <a:t>God sends his holy spirit to be with us each day</a:t>
            </a:r>
            <a:br>
              <a:rPr lang="en-GB" b="1" dirty="0" smtClean="0">
                <a:latin typeface="Calibri" pitchFamily="34" charset="0"/>
                <a:cs typeface="Calibri" pitchFamily="34" charset="0"/>
              </a:rPr>
            </a:br>
            <a:r>
              <a:rPr lang="en-GB" b="1" dirty="0" smtClean="0">
                <a:latin typeface="Calibri" pitchFamily="34" charset="0"/>
                <a:cs typeface="Calibri" pitchFamily="34" charset="0"/>
              </a:rPr>
              <a:t>To help us live like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J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esus and follow in his way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He is the world creating,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always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speaking,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Sin forgiving, people freeing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Strong and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Mighty,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so amazing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God</a:t>
            </a:r>
            <a:br>
              <a:rPr lang="en-GB" b="1" dirty="0" smtClean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			Repeat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actoryreworks.co.uk/HTMLimages/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92574">
            <a:off x="331109" y="1382287"/>
            <a:ext cx="88481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u="sng" dirty="0" err="1" smtClean="0">
                <a:solidFill>
                  <a:schemeClr val="bg1"/>
                </a:solidFill>
              </a:rPr>
              <a:t>Fixit</a:t>
            </a:r>
            <a:r>
              <a:rPr lang="en-GB" sz="13000" b="1" u="sng" dirty="0" smtClean="0">
                <a:solidFill>
                  <a:schemeClr val="bg1"/>
                </a:solidFill>
              </a:rPr>
              <a:t> Factory QUIZ</a:t>
            </a:r>
            <a:endParaRPr lang="en-GB" sz="13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44625"/>
            <a:ext cx="7813873" cy="4824535"/>
          </a:xfrm>
        </p:spPr>
        <p:txBody>
          <a:bodyPr/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There will come a day,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Lord did say,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When my people will be made new.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I will lead them back to me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they will be made new,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20359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44625"/>
            <a:ext cx="7813873" cy="4824535"/>
          </a:xfrm>
        </p:spPr>
        <p:txBody>
          <a:bodyPr/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There will come a day,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Lord did say,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When my people will be made new.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I’ll forgive their sinfulness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they will be made new,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14799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69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has told every lightning bolt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where it should go,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 seen heavenly storehouses 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laden with snow?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imagined the sun and 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gives source to its light,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 conceals it to bring us the 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coolness of night?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3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None can fathom: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027988" y="6553200"/>
            <a:ext cx="1116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CCL5740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44625"/>
            <a:ext cx="7813873" cy="4824535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There will come a day,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Lord did say,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When my people will be made new.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I will make them clean and pure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they will be made new,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41567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44625"/>
            <a:ext cx="7813873" cy="4824535"/>
          </a:xfrm>
        </p:spPr>
        <p:txBody>
          <a:bodyPr/>
          <a:lstStyle/>
          <a:p>
            <a:pPr algn="l"/>
            <a:r>
              <a:rPr lang="en-GB" b="1" dirty="0">
                <a:latin typeface="Calibri" pitchFamily="34" charset="0"/>
                <a:cs typeface="Calibri" pitchFamily="34" charset="0"/>
              </a:rPr>
              <a:t>There will come a day,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The Lord did say,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When my people will be made new.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Jesus came to seek and save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we have been made new,</a:t>
            </a:r>
            <a:br>
              <a:rPr lang="en-GB" b="1" dirty="0"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latin typeface="Calibri" pitchFamily="34" charset="0"/>
                <a:cs typeface="Calibri" pitchFamily="34" charset="0"/>
              </a:rPr>
              <a:t>And we have been made new.</a:t>
            </a:r>
          </a:p>
        </p:txBody>
      </p:sp>
    </p:spTree>
    <p:extLst>
      <p:ext uri="{BB962C8B-B14F-4D97-AF65-F5344CB8AC3E}">
        <p14:creationId xmlns:p14="http://schemas.microsoft.com/office/powerpoint/2010/main" val="34751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lum brigh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 rot="-1735580">
            <a:off x="-855660" y="634232"/>
            <a:ext cx="61198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FFFF"/>
                </a:solidFill>
                <a:latin typeface="Kristen ITC" pitchFamily="66" charset="0"/>
              </a:rPr>
              <a:t>Prayer Breakfast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FFFF"/>
                </a:solidFill>
                <a:latin typeface="Kristen ITC" pitchFamily="66" charset="0"/>
              </a:rPr>
              <a:t>Coffee &amp; croissants</a:t>
            </a:r>
            <a:endParaRPr lang="en-GB" sz="3200" b="1" dirty="0">
              <a:solidFill>
                <a:srgbClr val="00FFFF"/>
              </a:solidFill>
              <a:latin typeface="Kristen ITC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FFFF"/>
                </a:solidFill>
                <a:latin typeface="Kristen ITC" pitchFamily="66" charset="0"/>
              </a:rPr>
              <a:t>next Sat 8.30am church rooms</a:t>
            </a:r>
            <a:endParaRPr lang="en-GB" sz="3200" b="1" dirty="0">
              <a:solidFill>
                <a:srgbClr val="00FFFF"/>
              </a:solidFill>
              <a:latin typeface="Kristen ITC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188640"/>
            <a:ext cx="43100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FF00"/>
                </a:solidFill>
                <a:latin typeface="Kristen ITC" pitchFamily="66" charset="0"/>
              </a:rPr>
              <a:t>Coffee &amp; photos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FF00"/>
                </a:solidFill>
                <a:latin typeface="Kristen ITC" pitchFamily="66" charset="0"/>
              </a:rPr>
              <a:t>Activities 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FF00"/>
                </a:solidFill>
                <a:latin typeface="Kristen ITC" pitchFamily="66" charset="0"/>
              </a:rPr>
              <a:t>the lawn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FF00"/>
                </a:solidFill>
                <a:latin typeface="Kristen ITC" pitchFamily="66" charset="0"/>
              </a:rPr>
              <a:t>followed by BBQ</a:t>
            </a:r>
            <a:endParaRPr lang="en-GB" sz="3600" b="1" dirty="0">
              <a:solidFill>
                <a:srgbClr val="FFFF00"/>
              </a:solidFill>
              <a:latin typeface="Kristen ITC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9988188">
            <a:off x="4686492" y="3170571"/>
            <a:ext cx="47688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00FF00"/>
                </a:solidFill>
                <a:latin typeface="Kristen ITC" pitchFamily="66" charset="0"/>
              </a:rPr>
              <a:t>Sunday Seekers &amp; Pathfinders </a:t>
            </a:r>
            <a:r>
              <a:rPr lang="en-GB" sz="3600" b="1" dirty="0">
                <a:solidFill>
                  <a:srgbClr val="00FF00"/>
                </a:solidFill>
                <a:latin typeface="Kristen ITC" pitchFamily="66" charset="0"/>
              </a:rPr>
              <a:t>start </a:t>
            </a:r>
            <a:r>
              <a:rPr lang="en-GB" sz="3600" b="1">
                <a:solidFill>
                  <a:srgbClr val="00FF00"/>
                </a:solidFill>
                <a:latin typeface="Kristen ITC" pitchFamily="66" charset="0"/>
              </a:rPr>
              <a:t>next </a:t>
            </a:r>
            <a:r>
              <a:rPr lang="en-GB" sz="3600" b="1" smtClean="0">
                <a:solidFill>
                  <a:srgbClr val="00FF00"/>
                </a:solidFill>
                <a:latin typeface="Kristen ITC" pitchFamily="66" charset="0"/>
              </a:rPr>
              <a:t>week</a:t>
            </a:r>
            <a:endParaRPr lang="en-GB" sz="3600" b="1" dirty="0">
              <a:solidFill>
                <a:srgbClr val="00FF00"/>
              </a:solidFill>
              <a:latin typeface="Kristen ITC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134111">
            <a:off x="-323352" y="4208523"/>
            <a:ext cx="58107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3399"/>
                </a:solidFill>
                <a:latin typeface="Kristen ITC" pitchFamily="66" charset="0"/>
              </a:rPr>
              <a:t>Women’s comedy night with Abby Guinness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3399"/>
                </a:solidFill>
                <a:latin typeface="Kristen ITC" pitchFamily="66" charset="0"/>
              </a:rPr>
              <a:t>8pm Sat 15</a:t>
            </a:r>
            <a:r>
              <a:rPr lang="en-GB" sz="3600" b="1" baseline="30000" dirty="0" smtClean="0">
                <a:solidFill>
                  <a:srgbClr val="FF3399"/>
                </a:solidFill>
                <a:latin typeface="Kristen ITC" pitchFamily="66" charset="0"/>
              </a:rPr>
              <a:t>th</a:t>
            </a:r>
            <a:r>
              <a:rPr lang="en-GB" sz="3600" b="1" dirty="0" smtClean="0">
                <a:solidFill>
                  <a:srgbClr val="FF3399"/>
                </a:solidFill>
                <a:latin typeface="Kristen ITC" pitchFamily="66" charset="0"/>
              </a:rPr>
              <a:t> Sept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FF3399"/>
                </a:solidFill>
                <a:latin typeface="Kristen ITC" pitchFamily="66" charset="0"/>
              </a:rPr>
              <a:t>Tickets £10</a:t>
            </a:r>
            <a:endParaRPr lang="en-GB" sz="3600" b="1" dirty="0">
              <a:solidFill>
                <a:srgbClr val="FF3399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578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  <p:bldP spid="6" grpId="0" autoUpdateAnimBg="0"/>
      <p:bldP spid="7" grpId="0" autoUpdateAnimBg="0"/>
      <p:bldP spid="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8680"/>
            <a:ext cx="8675687" cy="6309320"/>
          </a:xfrm>
        </p:spPr>
        <p:txBody>
          <a:bodyPr/>
          <a:lstStyle/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You’re the Word of God the </a:t>
            </a:r>
            <a:r>
              <a:rPr lang="en-GB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Father,</a:t>
            </a: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From before the world began,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Every star and every planet,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Has been fashioned by Your hand,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All creation holds together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 the power of your voice;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Let the skies declare your glory,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Let the land and seas rejoice!</a:t>
            </a:r>
          </a:p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177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459787" cy="5589587"/>
          </a:xfrm>
        </p:spPr>
        <p:txBody>
          <a:bodyPr/>
          <a:lstStyle/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You’re the Author of Creation,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You’re the Lord of every man,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your cry of love rings out across the lands</a:t>
            </a:r>
            <a:endParaRPr lang="en-US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33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533" y="548679"/>
            <a:ext cx="8604250" cy="6309321"/>
          </a:xfrm>
        </p:spPr>
        <p:txBody>
          <a:bodyPr/>
          <a:lstStyle/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Yet you left the gaze of angels,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Came to seek and save the lost,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exchanged the joy of heaven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 the anguish of a cross.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a prayer you fed the hungry,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a word you stilled the sea.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Yet how silently you suffered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 the guilty may go free.</a:t>
            </a:r>
          </a:p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459787" cy="5589587"/>
          </a:xfrm>
        </p:spPr>
        <p:txBody>
          <a:bodyPr/>
          <a:lstStyle/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You’re the Author of Creation,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You’re the Lord of every man,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your cry of love rings out across the lands</a:t>
            </a:r>
            <a:endParaRPr lang="en-US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00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548679"/>
            <a:ext cx="8532812" cy="6309321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a shout you rose victorious,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Wrestling victory from the grave.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ascended into heaven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Leading captives in your wake.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Now you stand before the Father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Interceding for your own.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From each tribe and tongue and nation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 are leading sinners home.</a:t>
            </a:r>
          </a:p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459787" cy="5589587"/>
          </a:xfrm>
        </p:spPr>
        <p:txBody>
          <a:bodyPr/>
          <a:lstStyle/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You’re the Author of Creation,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You’re the Lord of every man,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your cry of love rings out across the lands</a:t>
            </a:r>
          </a:p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FontTx/>
              <a:buNone/>
            </a:pP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FontTx/>
              <a:buNone/>
            </a:pPr>
            <a:r>
              <a:rPr lang="en-GB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CCL 5740</a:t>
            </a:r>
            <a:endParaRPr lang="en-US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419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191385"/>
            <a:ext cx="6788140" cy="633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Indescribable, uncontainable,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placed the stars in the sky,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you know them by name: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are amazing God.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powerful, untameable;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awestruck, we fall to our knees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we humbly proclaim: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are amazing, God.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027988" y="6553200"/>
            <a:ext cx="1116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CCL5740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521193" y="3947041"/>
            <a:ext cx="3578090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Thank you for coming to Welcome </a:t>
            </a: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to .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St John’s, </a:t>
            </a: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HBC</a:t>
            </a:r>
            <a:endParaRPr lang="en-GB" sz="4000" b="1" dirty="0" smtClean="0">
              <a:solidFill>
                <a:schemeClr val="bg1"/>
              </a:solidFill>
              <a:latin typeface="Jester" pitchFamily="2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192972"/>
            <a:ext cx="6827510" cy="633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Indescribable, uncontainable,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placed the stars in the sky,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you know them by name: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are amazing God.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Incomparable, unchangeable,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see the depths of my heart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you love me the same, 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you are amazing, God.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63713" y="6553200"/>
            <a:ext cx="7380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Laura Story, add, lyrics Jesse Reeves. 2004. worshiptogether.com. CCL5740</a:t>
            </a:r>
          </a:p>
        </p:txBody>
      </p:sp>
    </p:spTree>
    <p:extLst>
      <p:ext uri="{BB962C8B-B14F-4D97-AF65-F5344CB8AC3E}">
        <p14:creationId xmlns:p14="http://schemas.microsoft.com/office/powerpoint/2010/main" val="33069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0"/>
            <a:ext cx="8748464" cy="47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you ever wondered how </a:t>
            </a: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God who made the universe,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the plants and creatures that you have ever seen,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planets, stars, the moon and sun, is watching over everyone,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still has time for tiny little me. </a:t>
            </a:r>
          </a:p>
        </p:txBody>
      </p:sp>
    </p:spTree>
    <p:extLst>
      <p:ext uri="{BB962C8B-B14F-4D97-AF65-F5344CB8AC3E}">
        <p14:creationId xmlns:p14="http://schemas.microsoft.com/office/powerpoint/2010/main" val="14831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0"/>
            <a:ext cx="8748464" cy="47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My God made crocodiles and antelopes, jellyfish and billy goats,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Elephants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spiders and buffaloes and bees,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Rattlesnakes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porcupines and ladybirds and butterflies,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still has time for tiny little me.</a:t>
            </a:r>
          </a:p>
        </p:txBody>
      </p:sp>
    </p:spTree>
    <p:extLst>
      <p:ext uri="{BB962C8B-B14F-4D97-AF65-F5344CB8AC3E}">
        <p14:creationId xmlns:p14="http://schemas.microsoft.com/office/powerpoint/2010/main" val="406427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perheroes Red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876</Words>
  <Application>Microsoft Office PowerPoint</Application>
  <PresentationFormat>On-screen Show (4:3)</PresentationFormat>
  <Paragraphs>153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Office Theme</vt:lpstr>
      <vt:lpstr>1_Superheroes Red Logo</vt:lpstr>
      <vt:lpstr>2_Default Design</vt:lpstr>
      <vt:lpstr>3_Default Design</vt:lpstr>
      <vt:lpstr>1_Office Theme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one God’s work begun: The light and dark He made apart. Day two Still more to do. The sky and sea Were made to be.</vt:lpstr>
      <vt:lpstr>And it was good, Just as it should. As all creation God did form By the power of His word, The power of His word.</vt:lpstr>
      <vt:lpstr>Day three Came plants and trees, As by His hand God made the land. Day four God still made more: The moon for night And sun for light.</vt:lpstr>
      <vt:lpstr>And it was good, Just as it should. As all creation God did form By the power of His word, The power of His word.</vt:lpstr>
      <vt:lpstr>Day five Birds filled the skies And God decreed Fish for the seas. Day six Came living things, Including man To work the land.</vt:lpstr>
      <vt:lpstr>And it was good, Just as it should. As all creation God did form By the power of His word, The power of His word.</vt:lpstr>
      <vt:lpstr>Then came The seventh day When God did rest And called it blessed.</vt:lpstr>
      <vt:lpstr>And it was good, Just as it should. As all creation God did form By the power of His word, The power of His word.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 is the world creating, always speaking, Sin forgiving, people freeing Strong and Mighty, so amazing God       Repeat</vt:lpstr>
      <vt:lpstr>He rescues us from sin  He calls and lead us on To show how much he loves us  He sent his precious son</vt:lpstr>
      <vt:lpstr>He is the world creating, always speaking, Sin forgiving, people freeing Strong and Mighty, so amazing God       Repeat</vt:lpstr>
      <vt:lpstr>So Jesus came to earth  To live and then to die Though people crucified Him  He rose to life on high</vt:lpstr>
      <vt:lpstr>He is the world creating, always speaking, Sin forgiving, people freeing Strong and Mighty, so amazing God       Repeat</vt:lpstr>
      <vt:lpstr>God sends his holy spirit to be with us each day To help us live like Jesus and follow in his way</vt:lpstr>
      <vt:lpstr>He is the world creating, always speaking, Sin forgiving, people freeing Strong and Mighty, so amazing God       Repeat</vt:lpstr>
      <vt:lpstr>PowerPoint Presentation</vt:lpstr>
      <vt:lpstr>PowerPoint Presentation</vt:lpstr>
      <vt:lpstr>There will come a day, The Lord did say, When my people will be made new. I will lead them back to me And they will be made new, And they will be made new.</vt:lpstr>
      <vt:lpstr>There will come a day, The Lord did say, When my people will be made new. I’ll forgive their sinfulness And they will be made new, And they will be made new.</vt:lpstr>
      <vt:lpstr>There will come a day, The Lord did say, When my people will be made new. I will make them clean and pure And they will be made new, And they will be made new.</vt:lpstr>
      <vt:lpstr>There will come a day, The Lord did say, When my people will be made new. Jesus came to seek and save And we have been made new, And we have been made new.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Tomlinson</dc:creator>
  <cp:lastModifiedBy>Mark Tomlinson</cp:lastModifiedBy>
  <cp:revision>76</cp:revision>
  <dcterms:created xsi:type="dcterms:W3CDTF">2012-07-04T16:17:42Z</dcterms:created>
  <dcterms:modified xsi:type="dcterms:W3CDTF">2012-09-02T08:30:01Z</dcterms:modified>
</cp:coreProperties>
</file>