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51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30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83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23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25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64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3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5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89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43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BC25E-0566-4004-9805-8AE4C6A4C5FF}" type="datetimeFigureOut">
              <a:rPr lang="en-GB" smtClean="0"/>
              <a:t>27/08/2012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D3C6-860E-4F73-8CD2-686E5C3F9C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2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968" y="1267968"/>
            <a:ext cx="4322064" cy="43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3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968" y="1267968"/>
            <a:ext cx="4322064" cy="43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5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Gazza</dc:creator>
  <cp:lastModifiedBy>Mark Tomlinson</cp:lastModifiedBy>
  <cp:revision>1</cp:revision>
  <dcterms:created xsi:type="dcterms:W3CDTF">2012-08-27T12:15:58Z</dcterms:created>
  <dcterms:modified xsi:type="dcterms:W3CDTF">2012-08-27T16:03:50Z</dcterms:modified>
</cp:coreProperties>
</file>