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0" r:id="rId3"/>
    <p:sldId id="306" r:id="rId4"/>
    <p:sldId id="297" r:id="rId5"/>
    <p:sldId id="298" r:id="rId6"/>
    <p:sldId id="299" r:id="rId7"/>
    <p:sldId id="303" r:id="rId8"/>
    <p:sldId id="302" r:id="rId9"/>
    <p:sldId id="304" r:id="rId10"/>
    <p:sldId id="301" r:id="rId11"/>
    <p:sldId id="305" r:id="rId12"/>
    <p:sldId id="300" r:id="rId13"/>
    <p:sldId id="307" r:id="rId14"/>
    <p:sldId id="290" r:id="rId15"/>
    <p:sldId id="291" r:id="rId16"/>
    <p:sldId id="292" r:id="rId17"/>
    <p:sldId id="294" r:id="rId18"/>
    <p:sldId id="295" r:id="rId19"/>
    <p:sldId id="293" r:id="rId20"/>
    <p:sldId id="296" r:id="rId21"/>
    <p:sldId id="308" r:id="rId22"/>
    <p:sldId id="30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5" autoAdjust="0"/>
    <p:restoredTop sz="94660"/>
  </p:normalViewPr>
  <p:slideViewPr>
    <p:cSldViewPr>
      <p:cViewPr>
        <p:scale>
          <a:sx n="81" d="100"/>
          <a:sy n="81" d="100"/>
        </p:scale>
        <p:origin x="-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7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9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29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5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3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8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7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6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71F8-FFED-42D7-A80B-37701621BAD0}" type="datetimeFigureOut">
              <a:rPr lang="en-GB" smtClean="0"/>
              <a:t>05/07/2012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2A99-5D7E-4650-A736-1CEFF620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5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835244" cy="5508646"/>
          </a:xfrm>
          <a:prstGeom prst="rect">
            <a:avLst/>
          </a:prstGeom>
          <a:noFill/>
        </p:spPr>
      </p:pic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4283969" y="2564904"/>
            <a:ext cx="6552728" cy="5904656"/>
            <a:chOff x="20518575" y="18946950"/>
            <a:chExt cx="4332600" cy="4332600"/>
          </a:xfrm>
        </p:grpSpPr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20878575" y="19306950"/>
              <a:ext cx="3600000" cy="360000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55" name="Oval 31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Oval 32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 rot="5400000"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53" name="Oval 34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Oval 35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5" name="Group 36"/>
            <p:cNvGrpSpPr>
              <a:grpSpLocks/>
            </p:cNvGrpSpPr>
            <p:nvPr/>
          </p:nvGrpSpPr>
          <p:grpSpPr bwMode="auto">
            <a:xfrm rot="2700000"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51" name="Oval 37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6" name="Group 39"/>
            <p:cNvGrpSpPr>
              <a:grpSpLocks/>
            </p:cNvGrpSpPr>
            <p:nvPr/>
          </p:nvGrpSpPr>
          <p:grpSpPr bwMode="auto">
            <a:xfrm rot="18900000">
              <a:off x="224751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9" name="Oval 40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Oval 41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7" name="Group 42"/>
            <p:cNvGrpSpPr>
              <a:grpSpLocks/>
            </p:cNvGrpSpPr>
            <p:nvPr/>
          </p:nvGrpSpPr>
          <p:grpSpPr bwMode="auto">
            <a:xfrm rot="1350000">
              <a:off x="224625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7" name="Oval 43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Oval 44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" name="Group 45"/>
            <p:cNvGrpSpPr>
              <a:grpSpLocks/>
            </p:cNvGrpSpPr>
            <p:nvPr/>
          </p:nvGrpSpPr>
          <p:grpSpPr bwMode="auto">
            <a:xfrm rot="4050000">
              <a:off x="224751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5" name="Oval 46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47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9" name="Group 48"/>
            <p:cNvGrpSpPr>
              <a:grpSpLocks/>
            </p:cNvGrpSpPr>
            <p:nvPr/>
          </p:nvGrpSpPr>
          <p:grpSpPr bwMode="auto">
            <a:xfrm rot="6750000">
              <a:off x="22475175" y="18946950"/>
              <a:ext cx="432000" cy="4320000"/>
              <a:chOff x="22462575" y="18946950"/>
              <a:chExt cx="432000" cy="4320000"/>
            </a:xfrm>
          </p:grpSpPr>
          <p:sp>
            <p:nvSpPr>
              <p:cNvPr id="43" name="Oval 49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50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0" name="Group 51"/>
            <p:cNvGrpSpPr>
              <a:grpSpLocks/>
            </p:cNvGrpSpPr>
            <p:nvPr/>
          </p:nvGrpSpPr>
          <p:grpSpPr bwMode="auto">
            <a:xfrm rot="9450000">
              <a:off x="22462575" y="18959550"/>
              <a:ext cx="432000" cy="4320000"/>
              <a:chOff x="22462575" y="18946950"/>
              <a:chExt cx="432000" cy="4320000"/>
            </a:xfrm>
          </p:grpSpPr>
          <p:sp>
            <p:nvSpPr>
              <p:cNvPr id="41" name="Oval 52"/>
              <p:cNvSpPr>
                <a:spLocks noChangeArrowheads="1"/>
              </p:cNvSpPr>
              <p:nvPr/>
            </p:nvSpPr>
            <p:spPr bwMode="auto">
              <a:xfrm>
                <a:off x="22462575" y="189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53"/>
              <p:cNvSpPr>
                <a:spLocks noChangeArrowheads="1"/>
              </p:cNvSpPr>
              <p:nvPr/>
            </p:nvSpPr>
            <p:spPr bwMode="auto">
              <a:xfrm>
                <a:off x="22462575" y="22546950"/>
                <a:ext cx="432000" cy="72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5625805" y="4221088"/>
            <a:ext cx="3339400" cy="217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St John’s, </a:t>
            </a:r>
            <a:r>
              <a:rPr lang="en-GB" sz="2800" dirty="0" err="1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Lindow</a:t>
            </a:r>
            <a:endParaRPr lang="en-GB" sz="2800" dirty="0" smtClean="0">
              <a:solidFill>
                <a:prstClr val="black"/>
              </a:solidFill>
              <a:latin typeface="Jester" pitchFamily="2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Bible Holiday Club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Tuesday 28th -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Friday 31st August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Jester" pitchFamily="2" charset="0"/>
                <a:cs typeface="Arial" pitchFamily="34" charset="0"/>
              </a:rPr>
              <a:t>10am to 3pm</a:t>
            </a: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Comic Sans MS" pitchFamily="66" charset="0"/>
              </a:rPr>
              <a:t>Then came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seventh day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When God did rest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And called it blessed.</a:t>
            </a:r>
          </a:p>
        </p:txBody>
      </p:sp>
    </p:spTree>
    <p:extLst>
      <p:ext uri="{BB962C8B-B14F-4D97-AF65-F5344CB8AC3E}">
        <p14:creationId xmlns:p14="http://schemas.microsoft.com/office/powerpoint/2010/main" val="37425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>
                <a:latin typeface="Comic Sans MS" pitchFamily="66" charset="0"/>
              </a:rPr>
              <a:t>And </a:t>
            </a:r>
            <a:r>
              <a:rPr lang="en-GB" i="1" dirty="0">
                <a:latin typeface="Comic Sans MS" pitchFamily="66" charset="0"/>
              </a:rPr>
              <a:t>it was good,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Just as it should.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As all creation God did form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By the power of His word,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The power of His word.</a:t>
            </a:r>
          </a:p>
        </p:txBody>
      </p:sp>
    </p:spTree>
    <p:extLst>
      <p:ext uri="{BB962C8B-B14F-4D97-AF65-F5344CB8AC3E}">
        <p14:creationId xmlns:p14="http://schemas.microsoft.com/office/powerpoint/2010/main" val="328491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Details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6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20113"/>
              </p:ext>
            </p:extLst>
          </p:nvPr>
        </p:nvGraphicFramePr>
        <p:xfrm>
          <a:off x="467544" y="260648"/>
          <a:ext cx="8208912" cy="652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get a tea lady and a mr fix it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Giant cardboard tools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Conveyor belt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ppt swingomter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Worksheets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 dirty="0">
                          <a:effectLst/>
                        </a:rPr>
                        <a:t>Starters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Crafts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First aid?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KS1 afternoon activities/games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 dirty="0">
                          <a:effectLst/>
                        </a:rPr>
                        <a:t>KS1 special on football field? (animals in and/or incredible edibles</a:t>
                      </a:r>
                      <a:r>
                        <a:rPr lang="en-GB" sz="2800" u="none" strike="noStrike" dirty="0" smtClean="0">
                          <a:effectLst/>
                        </a:rPr>
                        <a:t>?)</a:t>
                      </a:r>
                    </a:p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Giant jigsaws for KS2 Thurs pm hunt?</a:t>
                      </a: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Copy of the wrong trousers?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>
                          <a:effectLst/>
                        </a:rPr>
                        <a:t>Registration (Heather H &amp;…)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42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GB" sz="2800" u="none" strike="noStrike" dirty="0">
                          <a:effectLst/>
                        </a:rPr>
                        <a:t>Industrial hooter?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49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53" y="620688"/>
            <a:ext cx="816480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0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19914" y="-719714"/>
            <a:ext cx="6016488" cy="8121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725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Comic Sans MS" pitchFamily="66" charset="0"/>
              </a:rPr>
              <a:t>He is the world creating, always speaking,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Sin forgiving, people freeing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Strong and Mighty so amazing </a:t>
            </a:r>
            <a:r>
              <a:rPr lang="en-GB" dirty="0" smtClean="0">
                <a:latin typeface="Comic Sans MS" pitchFamily="66" charset="0"/>
              </a:rPr>
              <a:t>God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207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He </a:t>
            </a:r>
            <a:r>
              <a:rPr lang="en-GB" dirty="0">
                <a:latin typeface="Comic Sans MS" pitchFamily="66" charset="0"/>
              </a:rPr>
              <a:t>rescues us from sin 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He calls and lead us on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To show how much he loves us 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He sent his precious </a:t>
            </a:r>
            <a:r>
              <a:rPr lang="en-GB" dirty="0" smtClean="0">
                <a:latin typeface="Comic Sans MS" pitchFamily="66" charset="0"/>
              </a:rPr>
              <a:t>son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86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Comic Sans MS" pitchFamily="66" charset="0"/>
              </a:rPr>
              <a:t>He is the world creating, always speaking,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Sin forgiving, people freeing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Strong and Mighty so amazing </a:t>
            </a:r>
            <a:r>
              <a:rPr lang="en-GB" dirty="0" smtClean="0">
                <a:latin typeface="Comic Sans MS" pitchFamily="66" charset="0"/>
              </a:rPr>
              <a:t>God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16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So </a:t>
            </a:r>
            <a:r>
              <a:rPr lang="en-GB" dirty="0">
                <a:latin typeface="Comic Sans MS" pitchFamily="66" charset="0"/>
              </a:rPr>
              <a:t>Jesus came to earth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to live and then to die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Though people crucified him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He rose to life on high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27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Leader pre-meeting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Introduction to theme/teaching (Mark and Gareth)</a:t>
            </a:r>
          </a:p>
          <a:p>
            <a:r>
              <a:rPr lang="en-GB" dirty="0"/>
              <a:t>Song: Creation </a:t>
            </a:r>
            <a:r>
              <a:rPr lang="en-GB" dirty="0" smtClean="0"/>
              <a:t>song</a:t>
            </a:r>
          </a:p>
          <a:p>
            <a:r>
              <a:rPr lang="en-GB" dirty="0" smtClean="0"/>
              <a:t>Details</a:t>
            </a:r>
          </a:p>
          <a:p>
            <a:r>
              <a:rPr lang="en-GB" dirty="0" smtClean="0"/>
              <a:t>Song: So amazing God</a:t>
            </a:r>
          </a:p>
          <a:p>
            <a:r>
              <a:rPr lang="en-GB" dirty="0" smtClean="0"/>
              <a:t>Child Protection</a:t>
            </a:r>
          </a:p>
          <a:p>
            <a:r>
              <a:rPr lang="en-GB" dirty="0" smtClean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7233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Comic Sans MS" pitchFamily="66" charset="0"/>
              </a:rPr>
              <a:t>He is the world creating, always speaking,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Sin forgiving, people freeing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Strong and Mighty so amazing </a:t>
            </a:r>
            <a:r>
              <a:rPr lang="en-GB" dirty="0" smtClean="0">
                <a:latin typeface="Comic Sans MS" pitchFamily="66" charset="0"/>
              </a:rPr>
              <a:t>God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2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Child protection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GB" dirty="0" smtClean="0"/>
              <a:t>Signs and symptoms of abuse:</a:t>
            </a:r>
          </a:p>
          <a:p>
            <a:pPr lvl="1"/>
            <a:r>
              <a:rPr lang="en-GB" dirty="0" smtClean="0"/>
              <a:t>Hard for us as are looking for changes</a:t>
            </a:r>
          </a:p>
          <a:p>
            <a:pPr lvl="1"/>
            <a:r>
              <a:rPr lang="en-GB" dirty="0" smtClean="0"/>
              <a:t>That said: physical, emotional and sexual</a:t>
            </a:r>
          </a:p>
          <a:p>
            <a:r>
              <a:rPr lang="en-GB" dirty="0" smtClean="0"/>
              <a:t>But if…</a:t>
            </a:r>
          </a:p>
          <a:p>
            <a:pPr lvl="1"/>
            <a:r>
              <a:rPr lang="en-GB" i="1" dirty="0" smtClean="0"/>
              <a:t>‘Listen and pass on’</a:t>
            </a:r>
          </a:p>
          <a:p>
            <a:pPr lvl="1"/>
            <a:r>
              <a:rPr lang="en-GB" dirty="0" smtClean="0"/>
              <a:t>Stay calm, show acceptance, no strong emotions, never push for info or ask questions, reflect back, don’t promise confidentiality.</a:t>
            </a:r>
          </a:p>
          <a:p>
            <a:pPr lvl="1"/>
            <a:r>
              <a:rPr lang="en-GB" dirty="0" smtClean="0"/>
              <a:t>Speak to Gareth/bring them to 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428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850106"/>
          </a:xfrm>
        </p:spPr>
        <p:txBody>
          <a:bodyPr/>
          <a:lstStyle/>
          <a:p>
            <a:r>
              <a:rPr lang="en-GB" dirty="0" smtClean="0"/>
              <a:t>Prayer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03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850106"/>
          </a:xfrm>
        </p:spPr>
        <p:txBody>
          <a:bodyPr/>
          <a:lstStyle/>
          <a:p>
            <a:r>
              <a:rPr lang="en-GB" dirty="0"/>
              <a:t>Introduction to theme/teaching</a:t>
            </a:r>
          </a:p>
        </p:txBody>
      </p:sp>
    </p:spTree>
    <p:extLst>
      <p:ext uri="{BB962C8B-B14F-4D97-AF65-F5344CB8AC3E}">
        <p14:creationId xmlns:p14="http://schemas.microsoft.com/office/powerpoint/2010/main" val="35685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Day </a:t>
            </a:r>
            <a:r>
              <a:rPr lang="en-GB" dirty="0">
                <a:latin typeface="Comic Sans MS" pitchFamily="66" charset="0"/>
              </a:rPr>
              <a:t>one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God’s work begun: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light and dark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He made apart.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Day two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Still more to do.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sky and sea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Were made to be.</a:t>
            </a:r>
            <a:br>
              <a:rPr lang="en-GB" dirty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6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>
                <a:latin typeface="Comic Sans MS" pitchFamily="66" charset="0"/>
              </a:rPr>
              <a:t>And </a:t>
            </a:r>
            <a:r>
              <a:rPr lang="en-GB" i="1" dirty="0">
                <a:latin typeface="Comic Sans MS" pitchFamily="66" charset="0"/>
              </a:rPr>
              <a:t>it was good,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Just as it should.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As all creation God did form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By the power of His word,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The power of His word.</a:t>
            </a:r>
          </a:p>
        </p:txBody>
      </p:sp>
    </p:spTree>
    <p:extLst>
      <p:ext uri="{BB962C8B-B14F-4D97-AF65-F5344CB8AC3E}">
        <p14:creationId xmlns:p14="http://schemas.microsoft.com/office/powerpoint/2010/main" val="79435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Day </a:t>
            </a:r>
            <a:r>
              <a:rPr lang="en-GB" dirty="0">
                <a:latin typeface="Comic Sans MS" pitchFamily="66" charset="0"/>
              </a:rPr>
              <a:t>three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Came plants and trees,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As by His hand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God made the land.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Day four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God still made more: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moon for night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And sun for light</a:t>
            </a:r>
            <a:r>
              <a:rPr lang="en-GB" dirty="0" smtClean="0">
                <a:latin typeface="Comic Sans MS" pitchFamily="66" charset="0"/>
              </a:rPr>
              <a:t>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6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>
                <a:latin typeface="Comic Sans MS" pitchFamily="66" charset="0"/>
              </a:rPr>
              <a:t>And </a:t>
            </a:r>
            <a:r>
              <a:rPr lang="en-GB" i="1" dirty="0">
                <a:latin typeface="Comic Sans MS" pitchFamily="66" charset="0"/>
              </a:rPr>
              <a:t>it was good,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Just as it should.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As all creation God did form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By the power of His word,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The power of His word.</a:t>
            </a:r>
          </a:p>
        </p:txBody>
      </p:sp>
    </p:spTree>
    <p:extLst>
      <p:ext uri="{BB962C8B-B14F-4D97-AF65-F5344CB8AC3E}">
        <p14:creationId xmlns:p14="http://schemas.microsoft.com/office/powerpoint/2010/main" val="333951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Comic Sans MS" pitchFamily="66" charset="0"/>
              </a:rPr>
              <a:t>Day </a:t>
            </a:r>
            <a:r>
              <a:rPr lang="en-GB" dirty="0">
                <a:latin typeface="Comic Sans MS" pitchFamily="66" charset="0"/>
              </a:rPr>
              <a:t>five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Birds filled the skies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And God decreed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Fish for the seas.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Day six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Came living things,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Including man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To work the land.</a:t>
            </a:r>
          </a:p>
        </p:txBody>
      </p:sp>
    </p:spTree>
    <p:extLst>
      <p:ext uri="{BB962C8B-B14F-4D97-AF65-F5344CB8AC3E}">
        <p14:creationId xmlns:p14="http://schemas.microsoft.com/office/powerpoint/2010/main" val="111976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GB" i="1" dirty="0" smtClean="0">
                <a:latin typeface="Comic Sans MS" pitchFamily="66" charset="0"/>
              </a:rPr>
              <a:t>And </a:t>
            </a:r>
            <a:r>
              <a:rPr lang="en-GB" i="1" dirty="0">
                <a:latin typeface="Comic Sans MS" pitchFamily="66" charset="0"/>
              </a:rPr>
              <a:t>it was good,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Just as it should.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As all creation God did form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By the power of His word,</a:t>
            </a:r>
            <a:br>
              <a:rPr lang="en-GB" i="1" dirty="0">
                <a:latin typeface="Comic Sans MS" pitchFamily="66" charset="0"/>
              </a:rPr>
            </a:br>
            <a:r>
              <a:rPr lang="en-GB" i="1" dirty="0">
                <a:latin typeface="Comic Sans MS" pitchFamily="66" charset="0"/>
              </a:rPr>
              <a:t>The power of His word.</a:t>
            </a:r>
          </a:p>
        </p:txBody>
      </p:sp>
    </p:spTree>
    <p:extLst>
      <p:ext uri="{BB962C8B-B14F-4D97-AF65-F5344CB8AC3E}">
        <p14:creationId xmlns:p14="http://schemas.microsoft.com/office/powerpoint/2010/main" val="333951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234</Words>
  <Application>Microsoft Office PowerPoint</Application>
  <PresentationFormat>On-screen Show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Leader pre-meeting</vt:lpstr>
      <vt:lpstr>Introduction to theme/teaching</vt:lpstr>
      <vt:lpstr>Day one God’s work begun: The light and dark He made apart. Day two Still more to do. The sky and sea Were made to be. </vt:lpstr>
      <vt:lpstr>And it was good, Just as it should. As all creation God did form By the power of His word, The power of His word.</vt:lpstr>
      <vt:lpstr>Day three Came plants and trees, As by His hand God made the land. Day four God still made more: The moon for night And sun for light.</vt:lpstr>
      <vt:lpstr>And it was good, Just as it should. As all creation God did form By the power of His word, The power of His word.</vt:lpstr>
      <vt:lpstr>Day five Birds filled the skies And God decreed Fish for the seas. Day six Came living things, Including man To work the land.</vt:lpstr>
      <vt:lpstr>And it was good, Just as it should. As all creation God did form By the power of His word, The power of His word.</vt:lpstr>
      <vt:lpstr>Then came The seventh day When God did rest And called it blessed.</vt:lpstr>
      <vt:lpstr>And it was good, Just as it should. As all creation God did form By the power of His word, The power of His word.</vt:lpstr>
      <vt:lpstr>Details</vt:lpstr>
      <vt:lpstr>PowerPoint Presentation</vt:lpstr>
      <vt:lpstr>PowerPoint Presentation</vt:lpstr>
      <vt:lpstr>PowerPoint Presentation</vt:lpstr>
      <vt:lpstr>He is the world creating, always speaking, Sin forgiving, people freeing Strong and Mighty so amazing God</vt:lpstr>
      <vt:lpstr>He rescues us from sin  He calls and lead us on To show how much he loves us  He sent his precious son</vt:lpstr>
      <vt:lpstr>He is the world creating, always speaking, Sin forgiving, people freeing Strong and Mighty so amazing God</vt:lpstr>
      <vt:lpstr>So Jesus came to earth to live and then to die Though people crucified him He rose to life on high </vt:lpstr>
      <vt:lpstr>He is the world creating, always speaking, Sin forgiving, people freeing Strong and Mighty so amazing God</vt:lpstr>
      <vt:lpstr>Child protection </vt:lpstr>
      <vt:lpstr>Prayer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</dc:creator>
  <cp:lastModifiedBy>Mark Tomlinson</cp:lastModifiedBy>
  <cp:revision>17</cp:revision>
  <dcterms:created xsi:type="dcterms:W3CDTF">2011-06-24T14:56:23Z</dcterms:created>
  <dcterms:modified xsi:type="dcterms:W3CDTF">2012-07-05T08:09:13Z</dcterms:modified>
</cp:coreProperties>
</file>