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468B-9AB1-44BD-B5F5-F267CA1AADC4}" type="datetimeFigureOut">
              <a:rPr lang="en-GB" smtClean="0"/>
              <a:t>07/03/2013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A8EB-39A6-482A-8121-2CE8AF39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91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468B-9AB1-44BD-B5F5-F267CA1AADC4}" type="datetimeFigureOut">
              <a:rPr lang="en-GB" smtClean="0"/>
              <a:t>07/03/2013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A8EB-39A6-482A-8121-2CE8AF39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98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468B-9AB1-44BD-B5F5-F267CA1AADC4}" type="datetimeFigureOut">
              <a:rPr lang="en-GB" smtClean="0"/>
              <a:t>07/03/2013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A8EB-39A6-482A-8121-2CE8AF39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7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468B-9AB1-44BD-B5F5-F267CA1AADC4}" type="datetimeFigureOut">
              <a:rPr lang="en-GB" smtClean="0"/>
              <a:t>07/03/2013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A8EB-39A6-482A-8121-2CE8AF39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1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468B-9AB1-44BD-B5F5-F267CA1AADC4}" type="datetimeFigureOut">
              <a:rPr lang="en-GB" smtClean="0"/>
              <a:t>07/03/2013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A8EB-39A6-482A-8121-2CE8AF39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84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468B-9AB1-44BD-B5F5-F267CA1AADC4}" type="datetimeFigureOut">
              <a:rPr lang="en-GB" smtClean="0"/>
              <a:t>07/03/2013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A8EB-39A6-482A-8121-2CE8AF39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13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468B-9AB1-44BD-B5F5-F267CA1AADC4}" type="datetimeFigureOut">
              <a:rPr lang="en-GB" smtClean="0"/>
              <a:t>07/03/2013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A8EB-39A6-482A-8121-2CE8AF39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99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468B-9AB1-44BD-B5F5-F267CA1AADC4}" type="datetimeFigureOut">
              <a:rPr lang="en-GB" smtClean="0"/>
              <a:t>07/03/2013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A8EB-39A6-482A-8121-2CE8AF39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44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468B-9AB1-44BD-B5F5-F267CA1AADC4}" type="datetimeFigureOut">
              <a:rPr lang="en-GB" smtClean="0"/>
              <a:t>07/03/2013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A8EB-39A6-482A-8121-2CE8AF39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71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468B-9AB1-44BD-B5F5-F267CA1AADC4}" type="datetimeFigureOut">
              <a:rPr lang="en-GB" smtClean="0"/>
              <a:t>07/03/2013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A8EB-39A6-482A-8121-2CE8AF39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98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468B-9AB1-44BD-B5F5-F267CA1AADC4}" type="datetimeFigureOut">
              <a:rPr lang="en-GB" smtClean="0"/>
              <a:t>07/03/2013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A8EB-39A6-482A-8121-2CE8AF39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23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F468B-9AB1-44BD-B5F5-F267CA1AADC4}" type="datetimeFigureOut">
              <a:rPr lang="en-GB" smtClean="0"/>
              <a:t>07/03/2013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2A8EB-39A6-482A-8121-2CE8AF39F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12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52438"/>
            <a:ext cx="8001000" cy="595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605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Tomlinson</dc:creator>
  <cp:lastModifiedBy>Mark Tomlinson</cp:lastModifiedBy>
  <cp:revision>1</cp:revision>
  <dcterms:created xsi:type="dcterms:W3CDTF">2013-03-07T09:51:20Z</dcterms:created>
  <dcterms:modified xsi:type="dcterms:W3CDTF">2013-03-07T09:52:13Z</dcterms:modified>
</cp:coreProperties>
</file>