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 id="2147483675" r:id="rId4"/>
  </p:sldMasterIdLst>
  <p:sldIdLst>
    <p:sldId id="266" r:id="rId5"/>
    <p:sldId id="315" r:id="rId6"/>
    <p:sldId id="350" r:id="rId7"/>
    <p:sldId id="337" r:id="rId8"/>
    <p:sldId id="341" r:id="rId9"/>
    <p:sldId id="338" r:id="rId10"/>
    <p:sldId id="339" r:id="rId11"/>
    <p:sldId id="340" r:id="rId12"/>
    <p:sldId id="342" r:id="rId13"/>
    <p:sldId id="343" r:id="rId14"/>
    <p:sldId id="344" r:id="rId15"/>
    <p:sldId id="345" r:id="rId16"/>
    <p:sldId id="336" r:id="rId17"/>
    <p:sldId id="346" r:id="rId18"/>
    <p:sldId id="310" r:id="rId19"/>
    <p:sldId id="314" r:id="rId20"/>
    <p:sldId id="348" r:id="rId21"/>
    <p:sldId id="349" r:id="rId22"/>
    <p:sldId id="265" r:id="rId23"/>
    <p:sldId id="312" r:id="rId24"/>
    <p:sldId id="328" r:id="rId25"/>
    <p:sldId id="329" r:id="rId26"/>
    <p:sldId id="330" r:id="rId27"/>
    <p:sldId id="335" r:id="rId28"/>
    <p:sldId id="331" r:id="rId29"/>
    <p:sldId id="332" r:id="rId30"/>
    <p:sldId id="333" r:id="rId31"/>
    <p:sldId id="334" r:id="rId32"/>
    <p:sldId id="351" r:id="rId33"/>
    <p:sldId id="352" r:id="rId34"/>
    <p:sldId id="35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7765" t="8220" r="7423" b="8190"/>
          <a:stretch/>
        </p:blipFill>
        <p:spPr>
          <a:xfrm>
            <a:off x="7126108" y="4869159"/>
            <a:ext cx="2017891" cy="1988839"/>
          </a:xfrm>
          <a:prstGeom prst="rect">
            <a:avLst/>
          </a:prstGeom>
        </p:spPr>
      </p:pic>
    </p:spTree>
    <p:extLst>
      <p:ext uri="{BB962C8B-B14F-4D97-AF65-F5344CB8AC3E}">
        <p14:creationId xmlns:p14="http://schemas.microsoft.com/office/powerpoint/2010/main" val="162917513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0B2B17-39A8-4425-AEB8-C2F6DB8B89B7}" type="datetimeFigureOut">
              <a:rPr lang="en-GB" smtClean="0"/>
              <a:t>14/03/2013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704AD3-4984-4066-B05C-E8A3B82389AD}" type="slidenum">
              <a:rPr lang="en-GB" smtClean="0"/>
              <a:t>‹#›</a:t>
            </a:fld>
            <a:endParaRPr lang="en-GB"/>
          </a:p>
        </p:txBody>
      </p:sp>
    </p:spTree>
    <p:extLst>
      <p:ext uri="{BB962C8B-B14F-4D97-AF65-F5344CB8AC3E}">
        <p14:creationId xmlns:p14="http://schemas.microsoft.com/office/powerpoint/2010/main" val="149764321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0B2B17-39A8-4425-AEB8-C2F6DB8B89B7}" type="datetimeFigureOut">
              <a:rPr lang="en-GB" smtClean="0"/>
              <a:t>14/03/2013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704AD3-4984-4066-B05C-E8A3B82389AD}" type="slidenum">
              <a:rPr lang="en-GB" smtClean="0"/>
              <a:t>‹#›</a:t>
            </a:fld>
            <a:endParaRPr lang="en-GB"/>
          </a:p>
        </p:txBody>
      </p:sp>
    </p:spTree>
    <p:extLst>
      <p:ext uri="{BB962C8B-B14F-4D97-AF65-F5344CB8AC3E}">
        <p14:creationId xmlns:p14="http://schemas.microsoft.com/office/powerpoint/2010/main" val="161089346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66235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387572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7765" t="8220" r="7423" b="8190"/>
          <a:stretch/>
        </p:blipFill>
        <p:spPr>
          <a:xfrm>
            <a:off x="7126108" y="4869159"/>
            <a:ext cx="2017891" cy="1988839"/>
          </a:xfrm>
          <a:prstGeom prst="rect">
            <a:avLst/>
          </a:prstGeom>
        </p:spPr>
      </p:pic>
    </p:spTree>
    <p:extLst>
      <p:ext uri="{BB962C8B-B14F-4D97-AF65-F5344CB8AC3E}">
        <p14:creationId xmlns:p14="http://schemas.microsoft.com/office/powerpoint/2010/main" val="380078163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70B2B17-39A8-4425-AEB8-C2F6DB8B89B7}" type="datetimeFigureOut">
              <a:rPr lang="en-GB" smtClean="0">
                <a:solidFill>
                  <a:prstClr val="black">
                    <a:tint val="75000"/>
                  </a:prstClr>
                </a:solidFill>
              </a:rPr>
              <a:pPr/>
              <a:t>14/03/2013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C704AD3-4984-4066-B05C-E8A3B82389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7479730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0B2B17-39A8-4425-AEB8-C2F6DB8B89B7}" type="datetimeFigureOut">
              <a:rPr lang="en-GB" smtClean="0">
                <a:solidFill>
                  <a:prstClr val="black">
                    <a:tint val="75000"/>
                  </a:prstClr>
                </a:solidFill>
              </a:rPr>
              <a:pPr/>
              <a:t>14/03/2013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C704AD3-4984-4066-B05C-E8A3B82389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399819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0B2B17-39A8-4425-AEB8-C2F6DB8B89B7}" type="datetimeFigureOut">
              <a:rPr lang="en-GB" smtClean="0">
                <a:solidFill>
                  <a:prstClr val="black">
                    <a:tint val="75000"/>
                  </a:prstClr>
                </a:solidFill>
              </a:rPr>
              <a:pPr/>
              <a:t>14/03/2013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C704AD3-4984-4066-B05C-E8A3B82389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8682232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70B2B17-39A8-4425-AEB8-C2F6DB8B89B7}" type="datetimeFigureOut">
              <a:rPr lang="en-GB" smtClean="0">
                <a:solidFill>
                  <a:prstClr val="black">
                    <a:tint val="75000"/>
                  </a:prstClr>
                </a:solidFill>
              </a:rPr>
              <a:pPr/>
              <a:t>14/03/2013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C704AD3-4984-4066-B05C-E8A3B82389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9105506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70B2B17-39A8-4425-AEB8-C2F6DB8B89B7}" type="datetimeFigureOut">
              <a:rPr lang="en-GB" smtClean="0">
                <a:solidFill>
                  <a:prstClr val="black">
                    <a:tint val="75000"/>
                  </a:prstClr>
                </a:solidFill>
              </a:rPr>
              <a:pPr/>
              <a:t>14/03/2013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C704AD3-4984-4066-B05C-E8A3B82389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033724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70B2B17-39A8-4425-AEB8-C2F6DB8B89B7}" type="datetimeFigureOut">
              <a:rPr lang="en-GB" smtClean="0"/>
              <a:t>14/03/2013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704AD3-4984-4066-B05C-E8A3B82389AD}" type="slidenum">
              <a:rPr lang="en-GB" smtClean="0"/>
              <a:t>‹#›</a:t>
            </a:fld>
            <a:endParaRPr lang="en-GB"/>
          </a:p>
        </p:txBody>
      </p:sp>
    </p:spTree>
    <p:extLst>
      <p:ext uri="{BB962C8B-B14F-4D97-AF65-F5344CB8AC3E}">
        <p14:creationId xmlns:p14="http://schemas.microsoft.com/office/powerpoint/2010/main" val="55461453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70B2B17-39A8-4425-AEB8-C2F6DB8B89B7}" type="datetimeFigureOut">
              <a:rPr lang="en-GB" smtClean="0">
                <a:solidFill>
                  <a:prstClr val="black">
                    <a:tint val="75000"/>
                  </a:prstClr>
                </a:solidFill>
              </a:rPr>
              <a:pPr/>
              <a:t>14/03/2013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C704AD3-4984-4066-B05C-E8A3B82389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5388199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0B2B17-39A8-4425-AEB8-C2F6DB8B89B7}" type="datetimeFigureOut">
              <a:rPr lang="en-GB" smtClean="0">
                <a:solidFill>
                  <a:prstClr val="black">
                    <a:tint val="75000"/>
                  </a:prstClr>
                </a:solidFill>
              </a:rPr>
              <a:pPr/>
              <a:t>14/03/2013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C704AD3-4984-4066-B05C-E8A3B82389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7038309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0B2B17-39A8-4425-AEB8-C2F6DB8B89B7}" type="datetimeFigureOut">
              <a:rPr lang="en-GB" smtClean="0">
                <a:solidFill>
                  <a:prstClr val="black">
                    <a:tint val="75000"/>
                  </a:prstClr>
                </a:solidFill>
              </a:rPr>
              <a:pPr/>
              <a:t>14/03/2013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C704AD3-4984-4066-B05C-E8A3B82389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91590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0B2B17-39A8-4425-AEB8-C2F6DB8B89B7}" type="datetimeFigureOut">
              <a:rPr lang="en-GB" smtClean="0">
                <a:solidFill>
                  <a:prstClr val="black">
                    <a:tint val="75000"/>
                  </a:prstClr>
                </a:solidFill>
              </a:rPr>
              <a:pPr/>
              <a:t>14/03/2013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C704AD3-4984-4066-B05C-E8A3B82389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032845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0B2B17-39A8-4425-AEB8-C2F6DB8B89B7}" type="datetimeFigureOut">
              <a:rPr lang="en-GB" smtClean="0">
                <a:solidFill>
                  <a:prstClr val="black">
                    <a:tint val="75000"/>
                  </a:prstClr>
                </a:solidFill>
              </a:rPr>
              <a:pPr/>
              <a:t>14/03/2013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C704AD3-4984-4066-B05C-E8A3B82389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266662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CE77F4-88FC-4EB4-9758-91E35936735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9142573"/>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F7B4B2-2F39-479A-9EDD-954C5E45045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14377097"/>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F22BB8-F9C2-4AC5-90ED-1167C73F786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51416180"/>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783102-1D9A-4B82-AE3B-81B336F7D68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13111131"/>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215CD28-AA67-46A2-9519-2994561D6FE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1509086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0B2B17-39A8-4425-AEB8-C2F6DB8B89B7}" type="datetimeFigureOut">
              <a:rPr lang="en-GB" smtClean="0"/>
              <a:t>14/03/2013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704AD3-4984-4066-B05C-E8A3B82389AD}" type="slidenum">
              <a:rPr lang="en-GB" smtClean="0"/>
              <a:t>‹#›</a:t>
            </a:fld>
            <a:endParaRPr lang="en-GB"/>
          </a:p>
        </p:txBody>
      </p:sp>
    </p:spTree>
    <p:extLst>
      <p:ext uri="{BB962C8B-B14F-4D97-AF65-F5344CB8AC3E}">
        <p14:creationId xmlns:p14="http://schemas.microsoft.com/office/powerpoint/2010/main" val="219349841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00F4C2C-51FD-4BD5-AEB6-FEBD47FFCEE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44352738"/>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6DC82D8-300A-4F80-B6F9-F83962D0929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49686006"/>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770BC1-AD7D-4E7B-B3BE-7EDC83B7380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22712461"/>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8A3B87-EC97-48F9-9945-851013E20DB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11112370"/>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E27168-7CC5-4DC2-83D9-F8883980DBE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87204473"/>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96CECB-E2CE-40FA-8162-D2D24AFB45A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80689200"/>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0B2B17-39A8-4425-AEB8-C2F6DB8B89B7}" type="datetimeFigureOut">
              <a:rPr lang="en-GB" smtClean="0"/>
              <a:t>14/03/2013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704AD3-4984-4066-B05C-E8A3B82389AD}" type="slidenum">
              <a:rPr lang="en-GB" smtClean="0"/>
              <a:t>‹#›</a:t>
            </a:fld>
            <a:endParaRPr lang="en-GB"/>
          </a:p>
        </p:txBody>
      </p:sp>
    </p:spTree>
    <p:extLst>
      <p:ext uri="{BB962C8B-B14F-4D97-AF65-F5344CB8AC3E}">
        <p14:creationId xmlns:p14="http://schemas.microsoft.com/office/powerpoint/2010/main" val="167952924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70B2B17-39A8-4425-AEB8-C2F6DB8B89B7}" type="datetimeFigureOut">
              <a:rPr lang="en-GB" smtClean="0"/>
              <a:t>14/03/2013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704AD3-4984-4066-B05C-E8A3B82389AD}" type="slidenum">
              <a:rPr lang="en-GB" smtClean="0"/>
              <a:t>‹#›</a:t>
            </a:fld>
            <a:endParaRPr lang="en-GB"/>
          </a:p>
        </p:txBody>
      </p:sp>
    </p:spTree>
    <p:extLst>
      <p:ext uri="{BB962C8B-B14F-4D97-AF65-F5344CB8AC3E}">
        <p14:creationId xmlns:p14="http://schemas.microsoft.com/office/powerpoint/2010/main" val="41916545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70B2B17-39A8-4425-AEB8-C2F6DB8B89B7}" type="datetimeFigureOut">
              <a:rPr lang="en-GB" smtClean="0"/>
              <a:t>14/03/2013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704AD3-4984-4066-B05C-E8A3B82389AD}" type="slidenum">
              <a:rPr lang="en-GB" smtClean="0"/>
              <a:t>‹#›</a:t>
            </a:fld>
            <a:endParaRPr lang="en-GB"/>
          </a:p>
        </p:txBody>
      </p:sp>
    </p:spTree>
    <p:extLst>
      <p:ext uri="{BB962C8B-B14F-4D97-AF65-F5344CB8AC3E}">
        <p14:creationId xmlns:p14="http://schemas.microsoft.com/office/powerpoint/2010/main" val="185562041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70B2B17-39A8-4425-AEB8-C2F6DB8B89B7}" type="datetimeFigureOut">
              <a:rPr lang="en-GB" smtClean="0"/>
              <a:t>14/03/2013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704AD3-4984-4066-B05C-E8A3B82389AD}" type="slidenum">
              <a:rPr lang="en-GB" smtClean="0"/>
              <a:t>‹#›</a:t>
            </a:fld>
            <a:endParaRPr lang="en-GB"/>
          </a:p>
        </p:txBody>
      </p:sp>
    </p:spTree>
    <p:extLst>
      <p:ext uri="{BB962C8B-B14F-4D97-AF65-F5344CB8AC3E}">
        <p14:creationId xmlns:p14="http://schemas.microsoft.com/office/powerpoint/2010/main" val="287627384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0B2B17-39A8-4425-AEB8-C2F6DB8B89B7}" type="datetimeFigureOut">
              <a:rPr lang="en-GB" smtClean="0"/>
              <a:t>14/03/2013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704AD3-4984-4066-B05C-E8A3B82389AD}" type="slidenum">
              <a:rPr lang="en-GB" smtClean="0"/>
              <a:t>‹#›</a:t>
            </a:fld>
            <a:endParaRPr lang="en-GB"/>
          </a:p>
        </p:txBody>
      </p:sp>
    </p:spTree>
    <p:extLst>
      <p:ext uri="{BB962C8B-B14F-4D97-AF65-F5344CB8AC3E}">
        <p14:creationId xmlns:p14="http://schemas.microsoft.com/office/powerpoint/2010/main" val="169824313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0B2B17-39A8-4425-AEB8-C2F6DB8B89B7}" type="datetimeFigureOut">
              <a:rPr lang="en-GB" smtClean="0"/>
              <a:t>14/03/2013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704AD3-4984-4066-B05C-E8A3B82389AD}" type="slidenum">
              <a:rPr lang="en-GB" smtClean="0"/>
              <a:t>‹#›</a:t>
            </a:fld>
            <a:endParaRPr lang="en-GB"/>
          </a:p>
        </p:txBody>
      </p:sp>
    </p:spTree>
    <p:extLst>
      <p:ext uri="{BB962C8B-B14F-4D97-AF65-F5344CB8AC3E}">
        <p14:creationId xmlns:p14="http://schemas.microsoft.com/office/powerpoint/2010/main" val="345613101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0B2B17-39A8-4425-AEB8-C2F6DB8B89B7}" type="datetimeFigureOut">
              <a:rPr lang="en-GB" smtClean="0"/>
              <a:t>14/03/2013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04AD3-4984-4066-B05C-E8A3B82389AD}" type="slidenum">
              <a:rPr lang="en-GB" smtClean="0"/>
              <a:t>‹#›</a:t>
            </a:fld>
            <a:endParaRPr lang="en-GB"/>
          </a:p>
        </p:txBody>
      </p:sp>
    </p:spTree>
    <p:extLst>
      <p:ext uri="{BB962C8B-B14F-4D97-AF65-F5344CB8AC3E}">
        <p14:creationId xmlns:p14="http://schemas.microsoft.com/office/powerpoint/2010/main" val="1081907301"/>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9BB09"/>
        </a:solidFill>
        <a:effectLst/>
      </p:bgPr>
    </p:bg>
    <p:spTree>
      <p:nvGrpSpPr>
        <p:cNvPr id="1" name=""/>
        <p:cNvGrpSpPr/>
        <p:nvPr/>
      </p:nvGrpSpPr>
      <p:grpSpPr>
        <a:xfrm>
          <a:off x="0" y="0"/>
          <a:ext cx="0" cy="0"/>
          <a:chOff x="0" y="0"/>
          <a:chExt cx="0" cy="0"/>
        </a:xfrm>
      </p:grpSpPr>
      <p:pic>
        <p:nvPicPr>
          <p:cNvPr id="1026" name="Picture 6"/>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632575" y="5661025"/>
            <a:ext cx="25114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9445537"/>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0B2B17-39A8-4425-AEB8-C2F6DB8B89B7}" type="datetimeFigureOut">
              <a:rPr lang="en-GB" smtClean="0">
                <a:solidFill>
                  <a:prstClr val="black">
                    <a:tint val="75000"/>
                  </a:prstClr>
                </a:solidFill>
              </a:rPr>
              <a:pPr/>
              <a:t>14/03/2013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04AD3-4984-4066-B05C-E8A3B82389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1481913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EA77A3B8-6D03-43CB-8048-42C597E0D66C}"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266590063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4.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xml"/><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www.youtube.com/watch?v=8FFG_UryEYE"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28"/>
          <p:cNvGrpSpPr>
            <a:grpSpLocks/>
          </p:cNvGrpSpPr>
          <p:nvPr/>
        </p:nvGrpSpPr>
        <p:grpSpPr bwMode="auto">
          <a:xfrm>
            <a:off x="3876901" y="2186686"/>
            <a:ext cx="6959796" cy="6282874"/>
            <a:chOff x="20518575" y="18946950"/>
            <a:chExt cx="4332600" cy="4332600"/>
          </a:xfrm>
        </p:grpSpPr>
        <p:sp>
          <p:nvSpPr>
            <p:cNvPr id="32" name="Oval 29"/>
            <p:cNvSpPr>
              <a:spLocks noChangeArrowheads="1"/>
            </p:cNvSpPr>
            <p:nvPr/>
          </p:nvSpPr>
          <p:spPr bwMode="auto">
            <a:xfrm>
              <a:off x="20878575" y="19306950"/>
              <a:ext cx="3600000" cy="3600000"/>
            </a:xfrm>
            <a:prstGeom prst="ellipse">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nvGrpSpPr>
            <p:cNvPr id="33" name="Group 30"/>
            <p:cNvGrpSpPr>
              <a:grpSpLocks/>
            </p:cNvGrpSpPr>
            <p:nvPr/>
          </p:nvGrpSpPr>
          <p:grpSpPr bwMode="auto">
            <a:xfrm>
              <a:off x="22462575" y="18946950"/>
              <a:ext cx="432000" cy="4320000"/>
              <a:chOff x="22462575" y="18946950"/>
              <a:chExt cx="432000" cy="4320000"/>
            </a:xfrm>
          </p:grpSpPr>
          <p:sp>
            <p:nvSpPr>
              <p:cNvPr id="55" name="Oval 31"/>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56" name="Oval 32"/>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4" name="Group 33"/>
            <p:cNvGrpSpPr>
              <a:grpSpLocks/>
            </p:cNvGrpSpPr>
            <p:nvPr/>
          </p:nvGrpSpPr>
          <p:grpSpPr bwMode="auto">
            <a:xfrm rot="5400000">
              <a:off x="22462575" y="18946950"/>
              <a:ext cx="432000" cy="4320000"/>
              <a:chOff x="22462575" y="18946950"/>
              <a:chExt cx="432000" cy="4320000"/>
            </a:xfrm>
          </p:grpSpPr>
          <p:sp>
            <p:nvSpPr>
              <p:cNvPr id="53" name="Oval 34"/>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54" name="Oval 35"/>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5" name="Group 36"/>
            <p:cNvGrpSpPr>
              <a:grpSpLocks/>
            </p:cNvGrpSpPr>
            <p:nvPr/>
          </p:nvGrpSpPr>
          <p:grpSpPr bwMode="auto">
            <a:xfrm rot="2700000">
              <a:off x="22462575" y="18946950"/>
              <a:ext cx="432000" cy="4320000"/>
              <a:chOff x="22462575" y="18946950"/>
              <a:chExt cx="432000" cy="4320000"/>
            </a:xfrm>
          </p:grpSpPr>
          <p:sp>
            <p:nvSpPr>
              <p:cNvPr id="51" name="Oval 37"/>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52" name="Oval 38"/>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6" name="Group 39"/>
            <p:cNvGrpSpPr>
              <a:grpSpLocks/>
            </p:cNvGrpSpPr>
            <p:nvPr/>
          </p:nvGrpSpPr>
          <p:grpSpPr bwMode="auto">
            <a:xfrm rot="18900000">
              <a:off x="22475175" y="18946950"/>
              <a:ext cx="432000" cy="4320000"/>
              <a:chOff x="22462575" y="18946950"/>
              <a:chExt cx="432000" cy="4320000"/>
            </a:xfrm>
          </p:grpSpPr>
          <p:sp>
            <p:nvSpPr>
              <p:cNvPr id="49" name="Oval 40"/>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50" name="Oval 41"/>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7" name="Group 42"/>
            <p:cNvGrpSpPr>
              <a:grpSpLocks/>
            </p:cNvGrpSpPr>
            <p:nvPr/>
          </p:nvGrpSpPr>
          <p:grpSpPr bwMode="auto">
            <a:xfrm rot="1350000">
              <a:off x="22462575" y="18946950"/>
              <a:ext cx="432000" cy="4320000"/>
              <a:chOff x="22462575" y="18946950"/>
              <a:chExt cx="432000" cy="4320000"/>
            </a:xfrm>
          </p:grpSpPr>
          <p:sp>
            <p:nvSpPr>
              <p:cNvPr id="47" name="Oval 43"/>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48" name="Oval 44"/>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8" name="Group 45"/>
            <p:cNvGrpSpPr>
              <a:grpSpLocks/>
            </p:cNvGrpSpPr>
            <p:nvPr/>
          </p:nvGrpSpPr>
          <p:grpSpPr bwMode="auto">
            <a:xfrm rot="4050000">
              <a:off x="22475175" y="18946950"/>
              <a:ext cx="432000" cy="4320000"/>
              <a:chOff x="22462575" y="18946950"/>
              <a:chExt cx="432000" cy="4320000"/>
            </a:xfrm>
          </p:grpSpPr>
          <p:sp>
            <p:nvSpPr>
              <p:cNvPr id="45" name="Oval 46"/>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46" name="Oval 47"/>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9" name="Group 48"/>
            <p:cNvGrpSpPr>
              <a:grpSpLocks/>
            </p:cNvGrpSpPr>
            <p:nvPr/>
          </p:nvGrpSpPr>
          <p:grpSpPr bwMode="auto">
            <a:xfrm rot="6750000">
              <a:off x="22475175" y="18946950"/>
              <a:ext cx="432000" cy="4320000"/>
              <a:chOff x="22462575" y="18946950"/>
              <a:chExt cx="432000" cy="4320000"/>
            </a:xfrm>
          </p:grpSpPr>
          <p:sp>
            <p:nvSpPr>
              <p:cNvPr id="43" name="Oval 49"/>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44" name="Oval 50"/>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40" name="Group 51"/>
            <p:cNvGrpSpPr>
              <a:grpSpLocks/>
            </p:cNvGrpSpPr>
            <p:nvPr/>
          </p:nvGrpSpPr>
          <p:grpSpPr bwMode="auto">
            <a:xfrm rot="9450000">
              <a:off x="22462575" y="18959550"/>
              <a:ext cx="432000" cy="4320000"/>
              <a:chOff x="22462575" y="18946950"/>
              <a:chExt cx="432000" cy="4320000"/>
            </a:xfrm>
          </p:grpSpPr>
          <p:sp>
            <p:nvSpPr>
              <p:cNvPr id="41" name="Oval 52"/>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42" name="Oval 53"/>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sp>
        <p:nvSpPr>
          <p:cNvPr id="57" name="Text Box 54"/>
          <p:cNvSpPr txBox="1">
            <a:spLocks noChangeArrowheads="1"/>
          </p:cNvSpPr>
          <p:nvPr/>
        </p:nvSpPr>
        <p:spPr bwMode="auto">
          <a:xfrm>
            <a:off x="5521194" y="4087757"/>
            <a:ext cx="3578090" cy="24877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GB" sz="4000" b="1" dirty="0" smtClean="0">
                <a:solidFill>
                  <a:schemeClr val="bg1"/>
                </a:solidFill>
                <a:latin typeface="Jester" pitchFamily="2" charset="0"/>
                <a:cs typeface="Arial" pitchFamily="34" charset="0"/>
              </a:rPr>
              <a:t>Welcome to . . . .</a:t>
            </a:r>
          </a:p>
          <a:p>
            <a:pPr algn="ctr" fontAlgn="base">
              <a:spcBef>
                <a:spcPct val="0"/>
              </a:spcBef>
              <a:spcAft>
                <a:spcPct val="0"/>
              </a:spcAft>
            </a:pPr>
            <a:r>
              <a:rPr lang="en-GB" sz="4000" b="1" dirty="0" smtClean="0">
                <a:solidFill>
                  <a:schemeClr val="bg1"/>
                </a:solidFill>
                <a:latin typeface="Jester" pitchFamily="2" charset="0"/>
                <a:cs typeface="Arial" pitchFamily="34" charset="0"/>
              </a:rPr>
              <a:t>St Mary’s, </a:t>
            </a:r>
          </a:p>
          <a:p>
            <a:pPr algn="ctr" fontAlgn="base">
              <a:spcBef>
                <a:spcPct val="0"/>
              </a:spcBef>
              <a:spcAft>
                <a:spcPct val="0"/>
              </a:spcAft>
            </a:pPr>
            <a:r>
              <a:rPr lang="en-GB" sz="4000" b="1" dirty="0" smtClean="0">
                <a:solidFill>
                  <a:schemeClr val="bg1"/>
                </a:solidFill>
                <a:latin typeface="Jester" pitchFamily="2" charset="0"/>
                <a:cs typeface="Arial" pitchFamily="34" charset="0"/>
              </a:rPr>
              <a:t>Holiday Bible Club 2013</a:t>
            </a:r>
          </a:p>
        </p:txBody>
      </p:sp>
      <p:pic>
        <p:nvPicPr>
          <p:cNvPr id="30" name="Picture 29"/>
          <p:cNvPicPr>
            <a:picLocks noChangeAspect="1"/>
          </p:cNvPicPr>
          <p:nvPr/>
        </p:nvPicPr>
        <p:blipFill rotWithShape="1">
          <a:blip r:embed="rId2">
            <a:extLst>
              <a:ext uri="{28A0092B-C50C-407E-A947-70E740481C1C}">
                <a14:useLocalDpi xmlns:a14="http://schemas.microsoft.com/office/drawing/2010/main" val="0"/>
              </a:ext>
            </a:extLst>
          </a:blip>
          <a:srcRect r="7422" b="8190"/>
          <a:stretch/>
        </p:blipFill>
        <p:spPr>
          <a:xfrm>
            <a:off x="-1" y="-10454"/>
            <a:ext cx="4589677" cy="4551627"/>
          </a:xfrm>
          <a:prstGeom prst="rect">
            <a:avLst/>
          </a:prstGeom>
        </p:spPr>
      </p:pic>
    </p:spTree>
    <p:extLst>
      <p:ext uri="{BB962C8B-B14F-4D97-AF65-F5344CB8AC3E}">
        <p14:creationId xmlns:p14="http://schemas.microsoft.com/office/powerpoint/2010/main" val="196343723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tropical-rainforest-plants.com/wp-content/uploads/2011/11/Dionaea-muscipul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62500" cy="32099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royalepost.com/wp-content/uploads/2011/08/unique-plant-01.jpg"/>
          <p:cNvPicPr>
            <a:picLocks noChangeAspect="1" noChangeArrowheads="1"/>
          </p:cNvPicPr>
          <p:nvPr/>
        </p:nvPicPr>
        <p:blipFill rotWithShape="1">
          <a:blip r:embed="rId3">
            <a:extLst>
              <a:ext uri="{28A0092B-C50C-407E-A947-70E740481C1C}">
                <a14:useLocalDpi xmlns:a14="http://schemas.microsoft.com/office/drawing/2010/main" val="0"/>
              </a:ext>
            </a:extLst>
          </a:blip>
          <a:srcRect b="1669"/>
          <a:stretch/>
        </p:blipFill>
        <p:spPr bwMode="auto">
          <a:xfrm>
            <a:off x="4762500" y="-17444"/>
            <a:ext cx="4381499" cy="322737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thegrowspot.com/plant-pictures/flowers/cann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9901" y="3209927"/>
            <a:ext cx="4864099" cy="364807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4.bp.blogspot.com/-D547NXRFnaE/TtYMmEKSDBI/AAAAAAAAVBY/h5UiAAV8D4E/s1600/Top+10+Strange+Plants+%25284%25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09927"/>
            <a:ext cx="4664286" cy="367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53965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all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Picture 3" descr="ThroughTheThornsTmp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99159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8000"/>
                                  </p:stCondLst>
                                  <p:childTnLst>
                                    <p:set>
                                      <p:cBhvr>
                                        <p:cTn id="6" dur="1" fill="hold">
                                          <p:stCondLst>
                                            <p:cond delay="0"/>
                                          </p:stCondLst>
                                        </p:cTn>
                                        <p:tgtEl>
                                          <p:spTgt spid="89091"/>
                                        </p:tgtEl>
                                        <p:attrNameLst>
                                          <p:attrName>style.visibility</p:attrName>
                                        </p:attrNameLst>
                                      </p:cBhvr>
                                      <p:to>
                                        <p:strVal val="visible"/>
                                      </p:to>
                                    </p:set>
                                    <p:animEffect transition="in" filter="fade">
                                      <p:cBhvr>
                                        <p:cTn id="7" dur="2000"/>
                                        <p:tgtEl>
                                          <p:spTgt spid="89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5909F"/>
        </a:solidFill>
        <a:effectLst/>
      </p:bgPr>
    </p:bg>
    <p:spTree>
      <p:nvGrpSpPr>
        <p:cNvPr id="1" name=""/>
        <p:cNvGrpSpPr/>
        <p:nvPr/>
      </p:nvGrpSpPr>
      <p:grpSpPr>
        <a:xfrm>
          <a:off x="0" y="0"/>
          <a:ext cx="0" cy="0"/>
          <a:chOff x="0" y="0"/>
          <a:chExt cx="0" cy="0"/>
        </a:xfrm>
      </p:grpSpPr>
      <p:pic>
        <p:nvPicPr>
          <p:cNvPr id="4098" name="Picture 2" descr="http://spryfieldarmy.com/wp-content/uploads/2012/06/revelation-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4808"/>
            <a:ext cx="4829577" cy="68705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4797152"/>
            <a:ext cx="9144000" cy="1938992"/>
          </a:xfrm>
          <a:prstGeom prst="rect">
            <a:avLst/>
          </a:prstGeom>
        </p:spPr>
        <p:txBody>
          <a:bodyPr wrap="square">
            <a:spAutoFit/>
          </a:bodyPr>
          <a:lstStyle/>
          <a:p>
            <a:r>
              <a:rPr lang="en-GB" sz="4000" b="1" dirty="0">
                <a:solidFill>
                  <a:prstClr val="white"/>
                </a:solidFill>
                <a:latin typeface="Charis SIL"/>
              </a:rPr>
              <a:t>The tree of life was on each side of the river. </a:t>
            </a:r>
            <a:r>
              <a:rPr lang="en-GB" sz="4000" b="1" dirty="0" smtClean="0">
                <a:solidFill>
                  <a:prstClr val="white"/>
                </a:solidFill>
                <a:latin typeface="Charis SIL"/>
              </a:rPr>
              <a:t>The </a:t>
            </a:r>
            <a:r>
              <a:rPr lang="en-GB" sz="4000" b="1" dirty="0">
                <a:solidFill>
                  <a:prstClr val="white"/>
                </a:solidFill>
                <a:latin typeface="Charis SIL"/>
              </a:rPr>
              <a:t>leaves of the tree are for the healing of all </a:t>
            </a:r>
            <a:r>
              <a:rPr lang="en-GB" sz="4000" b="1" dirty="0" smtClean="0">
                <a:solidFill>
                  <a:prstClr val="white"/>
                </a:solidFill>
                <a:latin typeface="Charis SIL"/>
              </a:rPr>
              <a:t>people.</a:t>
            </a:r>
            <a:endParaRPr lang="en-GB" sz="4000" b="1" dirty="0">
              <a:solidFill>
                <a:prstClr val="white"/>
              </a:solidFill>
            </a:endParaRPr>
          </a:p>
        </p:txBody>
      </p:sp>
    </p:spTree>
    <p:extLst>
      <p:ext uri="{BB962C8B-B14F-4D97-AF65-F5344CB8AC3E}">
        <p14:creationId xmlns:p14="http://schemas.microsoft.com/office/powerpoint/2010/main" val="105301847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www.saawinternational.org/fish.jpg"/>
          <p:cNvPicPr>
            <a:picLocks noChangeAspect="1" noChangeArrowheads="1"/>
          </p:cNvPicPr>
          <p:nvPr/>
        </p:nvPicPr>
        <p:blipFill rotWithShape="1">
          <a:blip r:embed="rId2">
            <a:extLst>
              <a:ext uri="{28A0092B-C50C-407E-A947-70E740481C1C}">
                <a14:useLocalDpi xmlns:a14="http://schemas.microsoft.com/office/drawing/2010/main" val="0"/>
              </a:ext>
            </a:extLst>
          </a:blip>
          <a:srcRect l="5717" r="5073"/>
          <a:stretch/>
        </p:blipFill>
        <p:spPr bwMode="auto">
          <a:xfrm>
            <a:off x="6149133" y="-8577"/>
            <a:ext cx="2994867" cy="2521569"/>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images2.fanpop.com/images/photos/3600000/Big-Cats-wild-animals-3633223-1600-120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699" r="4097"/>
          <a:stretch/>
        </p:blipFill>
        <p:spPr bwMode="auto">
          <a:xfrm>
            <a:off x="3361969" y="-18419"/>
            <a:ext cx="2787164" cy="239712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img.ehowcdn.com/article-new/ehow/images/a08/7t/p8/crafts-lessons-god-created-animals-800x800.jpg"/>
          <p:cNvPicPr>
            <a:picLocks noChangeAspect="1" noChangeArrowheads="1"/>
          </p:cNvPicPr>
          <p:nvPr/>
        </p:nvPicPr>
        <p:blipFill rotWithShape="1">
          <a:blip r:embed="rId4">
            <a:extLst>
              <a:ext uri="{28A0092B-C50C-407E-A947-70E740481C1C}">
                <a14:useLocalDpi xmlns:a14="http://schemas.microsoft.com/office/drawing/2010/main" val="0"/>
              </a:ext>
            </a:extLst>
          </a:blip>
          <a:srcRect l="5721" r="7193" b="10856"/>
          <a:stretch/>
        </p:blipFill>
        <p:spPr bwMode="auto">
          <a:xfrm>
            <a:off x="3343835" y="2339335"/>
            <a:ext cx="3604429" cy="270265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t1.gstatic.com/images?q=tbn:ANd9GcSTe8RbxGtHXAc69E7yGRKJ8Kp1uySNo0ykZa10w29SumJtvH1h&amp;t=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264" y="2476715"/>
            <a:ext cx="2204862" cy="256527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marinebio.org/upload/Orcinus-orca/10.jpg"/>
          <p:cNvPicPr>
            <a:picLocks noChangeAspect="1" noChangeArrowheads="1"/>
          </p:cNvPicPr>
          <p:nvPr/>
        </p:nvPicPr>
        <p:blipFill rotWithShape="1">
          <a:blip r:embed="rId6">
            <a:extLst>
              <a:ext uri="{28A0092B-C50C-407E-A947-70E740481C1C}">
                <a14:useLocalDpi xmlns:a14="http://schemas.microsoft.com/office/drawing/2010/main" val="0"/>
              </a:ext>
            </a:extLst>
          </a:blip>
          <a:srcRect b="5923"/>
          <a:stretch/>
        </p:blipFill>
        <p:spPr bwMode="auto">
          <a:xfrm>
            <a:off x="0" y="4160792"/>
            <a:ext cx="4286250" cy="269720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harunyahya.com/articles/images_articles/talking_bird_2.jpg"/>
          <p:cNvPicPr>
            <a:picLocks noChangeAspect="1" noChangeArrowheads="1"/>
          </p:cNvPicPr>
          <p:nvPr/>
        </p:nvPicPr>
        <p:blipFill rotWithShape="1">
          <a:blip r:embed="rId7">
            <a:extLst>
              <a:ext uri="{28A0092B-C50C-407E-A947-70E740481C1C}">
                <a14:useLocalDpi xmlns:a14="http://schemas.microsoft.com/office/drawing/2010/main" val="0"/>
              </a:ext>
            </a:extLst>
          </a:blip>
          <a:srcRect r="5375" b="4790"/>
          <a:stretch/>
        </p:blipFill>
        <p:spPr bwMode="auto">
          <a:xfrm>
            <a:off x="7171969" y="4998522"/>
            <a:ext cx="1992587" cy="185542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ordpress.birds.com/wp-content/uploads/home/bird.jpg"/>
          <p:cNvPicPr>
            <a:picLocks noChangeAspect="1" noChangeArrowheads="1"/>
          </p:cNvPicPr>
          <p:nvPr/>
        </p:nvPicPr>
        <p:blipFill rotWithShape="1">
          <a:blip r:embed="rId8">
            <a:extLst>
              <a:ext uri="{28A0092B-C50C-407E-A947-70E740481C1C}">
                <a14:useLocalDpi xmlns:a14="http://schemas.microsoft.com/office/drawing/2010/main" val="0"/>
              </a:ext>
            </a:extLst>
          </a:blip>
          <a:srcRect r="18839"/>
          <a:stretch/>
        </p:blipFill>
        <p:spPr bwMode="auto">
          <a:xfrm>
            <a:off x="4275601" y="5039350"/>
            <a:ext cx="2896368" cy="181459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www.sbuc.ca/images/creation7.jpg"/>
          <p:cNvPicPr>
            <a:picLocks noChangeAspect="1" noChangeArrowheads="1"/>
          </p:cNvPicPr>
          <p:nvPr/>
        </p:nvPicPr>
        <p:blipFill rotWithShape="1">
          <a:blip r:embed="rId9">
            <a:extLst>
              <a:ext uri="{28A0092B-C50C-407E-A947-70E740481C1C}">
                <a14:useLocalDpi xmlns:a14="http://schemas.microsoft.com/office/drawing/2010/main" val="0"/>
              </a:ext>
            </a:extLst>
          </a:blip>
          <a:srcRect r="3544" b="2351"/>
          <a:stretch/>
        </p:blipFill>
        <p:spPr bwMode="auto">
          <a:xfrm>
            <a:off x="-27423" y="-18419"/>
            <a:ext cx="3389392" cy="432020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34063" y="3690660"/>
            <a:ext cx="8532440" cy="2123658"/>
          </a:xfrm>
          <a:prstGeom prst="rect">
            <a:avLst/>
          </a:prstGeom>
        </p:spPr>
        <p:txBody>
          <a:bodyPr wrap="square">
            <a:spAutoFit/>
          </a:bodyPr>
          <a:lstStyle/>
          <a:p>
            <a:r>
              <a:rPr lang="en-GB" sz="4400" b="1" baseline="30000" dirty="0">
                <a:solidFill>
                  <a:prstClr val="white"/>
                </a:solidFill>
                <a:latin typeface="Charis SIL"/>
              </a:rPr>
              <a:t>31</a:t>
            </a:r>
            <a:r>
              <a:rPr lang="en-GB" sz="4400" b="1" dirty="0">
                <a:solidFill>
                  <a:prstClr val="white"/>
                </a:solidFill>
                <a:latin typeface="Charis SIL"/>
              </a:rPr>
              <a:t> God looked at everything </a:t>
            </a:r>
            <a:r>
              <a:rPr lang="en-GB" sz="4400" b="1" dirty="0" smtClean="0">
                <a:solidFill>
                  <a:prstClr val="white"/>
                </a:solidFill>
                <a:latin typeface="Charis SIL"/>
              </a:rPr>
              <a:t>He </a:t>
            </a:r>
            <a:r>
              <a:rPr lang="en-GB" sz="4400" b="1" dirty="0">
                <a:solidFill>
                  <a:prstClr val="white"/>
                </a:solidFill>
                <a:latin typeface="Charis SIL"/>
              </a:rPr>
              <a:t>had made, and it was very good. </a:t>
            </a:r>
            <a:endParaRPr lang="en-GB" sz="4400" b="1" dirty="0">
              <a:solidFill>
                <a:prstClr val="white"/>
              </a:solidFill>
            </a:endParaRPr>
          </a:p>
        </p:txBody>
      </p:sp>
    </p:spTree>
    <p:extLst>
      <p:ext uri="{BB962C8B-B14F-4D97-AF65-F5344CB8AC3E}">
        <p14:creationId xmlns:p14="http://schemas.microsoft.com/office/powerpoint/2010/main" val="110431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bnTYWn8Nd0Y/ThB6gQwRM2I/AAAAAAAAAJ4/W0bnlEU1fRY/s1600/isaiah_11_6_9_by_ccgw-d37ix9j.jpg"/>
          <p:cNvPicPr>
            <a:picLocks noChangeAspect="1" noChangeArrowheads="1"/>
          </p:cNvPicPr>
          <p:nvPr/>
        </p:nvPicPr>
        <p:blipFill rotWithShape="1">
          <a:blip r:embed="rId2">
            <a:extLst>
              <a:ext uri="{28A0092B-C50C-407E-A947-70E740481C1C}">
                <a14:useLocalDpi xmlns:a14="http://schemas.microsoft.com/office/drawing/2010/main" val="0"/>
              </a:ext>
            </a:extLst>
          </a:blip>
          <a:srcRect b="9756"/>
          <a:stretch/>
        </p:blipFill>
        <p:spPr bwMode="auto">
          <a:xfrm>
            <a:off x="4601519" y="-5355"/>
            <a:ext cx="4542481" cy="34785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2.bp.blogspot.com/_6Vw-62YnWMs/S20ZtarNXCI/AAAAAAAABQM/UY-C_Ouxrrw/s400/Isaiah%2B11.6-9%2B-the%2Bwolf%2Band%2Bthe%2Bla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55"/>
            <a:ext cx="4601519" cy="68679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1.bp.blogspot.com/--dZItqHmlMU/TtQszjDUjwI/AAAAAAAAAfM/55i_R6qu7dA/s1600/Isaiah_11-6_lion_lam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1032" y="3428614"/>
            <a:ext cx="4578626" cy="3433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0619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blog.wonwithoutwords.com/wp-content/uploads/2011/04/tree-in-fore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9" y="-1"/>
            <a:ext cx="9144948"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48" y="2492896"/>
            <a:ext cx="9143999" cy="3354765"/>
          </a:xfrm>
          <a:prstGeom prst="rect">
            <a:avLst/>
          </a:prstGeom>
        </p:spPr>
        <p:txBody>
          <a:bodyPr wrap="square">
            <a:spAutoFit/>
          </a:bodyPr>
          <a:lstStyle/>
          <a:p>
            <a:pPr algn="ctr"/>
            <a:r>
              <a:rPr lang="en-GB" sz="4800" b="1" u="sng" dirty="0" smtClean="0">
                <a:solidFill>
                  <a:srgbClr val="FFFF00"/>
                </a:solidFill>
                <a:latin typeface="Charis SIL"/>
              </a:rPr>
              <a:t>SIN</a:t>
            </a:r>
          </a:p>
          <a:p>
            <a:pPr algn="ctr"/>
            <a:endParaRPr lang="en-GB" sz="2000" b="1" dirty="0">
              <a:solidFill>
                <a:srgbClr val="FFFF00"/>
              </a:solidFill>
              <a:latin typeface="Charis SIL"/>
            </a:endParaRPr>
          </a:p>
          <a:p>
            <a:pPr algn="ctr"/>
            <a:r>
              <a:rPr lang="en-GB" sz="4800" b="1" u="sng" dirty="0" smtClean="0">
                <a:solidFill>
                  <a:srgbClr val="FFFF00"/>
                </a:solidFill>
                <a:latin typeface="Charis SIL"/>
              </a:rPr>
              <a:t>S</a:t>
            </a:r>
            <a:r>
              <a:rPr lang="en-GB" sz="4800" b="1" dirty="0" smtClean="0">
                <a:solidFill>
                  <a:srgbClr val="FFFF00"/>
                </a:solidFill>
                <a:latin typeface="Charis SIL"/>
              </a:rPr>
              <a:t>hove off God!</a:t>
            </a:r>
          </a:p>
          <a:p>
            <a:pPr algn="ctr"/>
            <a:r>
              <a:rPr lang="en-GB" sz="4800" b="1" u="sng" dirty="0" smtClean="0">
                <a:solidFill>
                  <a:srgbClr val="FFFF00"/>
                </a:solidFill>
                <a:latin typeface="Charis SIL"/>
              </a:rPr>
              <a:t>I</a:t>
            </a:r>
            <a:r>
              <a:rPr lang="en-GB" sz="4800" b="1" dirty="0" smtClean="0">
                <a:solidFill>
                  <a:srgbClr val="FFFF00"/>
                </a:solidFill>
                <a:latin typeface="Charis SIL"/>
              </a:rPr>
              <a:t>’m in charge!</a:t>
            </a:r>
          </a:p>
          <a:p>
            <a:pPr algn="ctr"/>
            <a:r>
              <a:rPr lang="en-GB" sz="4800" b="1" u="sng" dirty="0" smtClean="0">
                <a:solidFill>
                  <a:srgbClr val="FFFF00"/>
                </a:solidFill>
                <a:latin typeface="Charis SIL"/>
              </a:rPr>
              <a:t>N</a:t>
            </a:r>
            <a:r>
              <a:rPr lang="en-GB" sz="4800" b="1" dirty="0" smtClean="0">
                <a:solidFill>
                  <a:srgbClr val="FFFF00"/>
                </a:solidFill>
                <a:latin typeface="Charis SIL"/>
              </a:rPr>
              <a:t>o to your rules!</a:t>
            </a:r>
            <a:endParaRPr lang="en-GB" sz="4800" b="1" dirty="0">
              <a:solidFill>
                <a:srgbClr val="FFFF00"/>
              </a:solidFill>
            </a:endParaRPr>
          </a:p>
        </p:txBody>
      </p:sp>
    </p:spTree>
    <p:extLst>
      <p:ext uri="{BB962C8B-B14F-4D97-AF65-F5344CB8AC3E}">
        <p14:creationId xmlns:p14="http://schemas.microsoft.com/office/powerpoint/2010/main" val="425271991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www.gbcdecatur.org/files/Cross.jpg"/>
          <p:cNvPicPr>
            <a:picLocks noChangeAspect="1" noChangeArrowheads="1"/>
          </p:cNvPicPr>
          <p:nvPr/>
        </p:nvPicPr>
        <p:blipFill rotWithShape="1">
          <a:blip r:embed="rId2">
            <a:extLst>
              <a:ext uri="{28A0092B-C50C-407E-A947-70E740481C1C}">
                <a14:useLocalDpi xmlns:a14="http://schemas.microsoft.com/office/drawing/2010/main" val="0"/>
              </a:ext>
            </a:extLst>
          </a:blip>
          <a:srcRect l="5191" t="6490" r="4952" b="6653"/>
          <a:stretch/>
        </p:blipFill>
        <p:spPr bwMode="auto">
          <a:xfrm>
            <a:off x="0" y="0"/>
            <a:ext cx="919962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7504" y="2204864"/>
            <a:ext cx="6408712" cy="4154984"/>
          </a:xfrm>
          <a:prstGeom prst="rect">
            <a:avLst/>
          </a:prstGeom>
        </p:spPr>
        <p:txBody>
          <a:bodyPr wrap="square">
            <a:spAutoFit/>
          </a:bodyPr>
          <a:lstStyle/>
          <a:p>
            <a:r>
              <a:rPr lang="en-GB" sz="4400" b="1" baseline="30000" dirty="0">
                <a:solidFill>
                  <a:schemeClr val="bg1"/>
                </a:solidFill>
                <a:latin typeface="Charis SIL"/>
              </a:rPr>
              <a:t>18</a:t>
            </a:r>
            <a:r>
              <a:rPr lang="en-GB" sz="4400" dirty="0">
                <a:solidFill>
                  <a:schemeClr val="bg1"/>
                </a:solidFill>
                <a:latin typeface="Charis SIL"/>
              </a:rPr>
              <a:t> </a:t>
            </a:r>
            <a:r>
              <a:rPr lang="en-GB" sz="4400" b="1" dirty="0">
                <a:solidFill>
                  <a:schemeClr val="bg1"/>
                </a:solidFill>
                <a:latin typeface="Charis SIL"/>
              </a:rPr>
              <a:t>Christ himself suffered for sins once. He was not guilty, but he suffered for those who are guilty to bring you to God.</a:t>
            </a:r>
            <a:endParaRPr lang="en-GB" sz="4400" b="1" dirty="0">
              <a:solidFill>
                <a:schemeClr val="bg1"/>
              </a:solidFill>
            </a:endParaRPr>
          </a:p>
        </p:txBody>
      </p:sp>
    </p:spTree>
    <p:extLst>
      <p:ext uri="{BB962C8B-B14F-4D97-AF65-F5344CB8AC3E}">
        <p14:creationId xmlns:p14="http://schemas.microsoft.com/office/powerpoint/2010/main" val="349796322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calledtokids.com/wp-content/uploads/2010/07/cross-brid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 y="0"/>
            <a:ext cx="9170369" cy="66693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calledtokids.com/wp-content/uploads/2010/07/cross-bridg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3" y="-2962"/>
            <a:ext cx="9174442" cy="667232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2322963" y="620688"/>
            <a:ext cx="4523766" cy="6381328"/>
            <a:chOff x="2322963" y="620688"/>
            <a:chExt cx="4523766" cy="6381328"/>
          </a:xfrm>
        </p:grpSpPr>
        <p:pic>
          <p:nvPicPr>
            <p:cNvPr id="1030" name="Picture 6" descr="Brown Cross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2963" y="620688"/>
              <a:ext cx="4523766" cy="63813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15816" y="1827401"/>
              <a:ext cx="3240360" cy="1169551"/>
            </a:xfrm>
            <a:prstGeom prst="rect">
              <a:avLst/>
            </a:prstGeom>
            <a:noFill/>
          </p:spPr>
          <p:txBody>
            <a:bodyPr wrap="square" rtlCol="0">
              <a:spAutoFit/>
            </a:bodyPr>
            <a:lstStyle/>
            <a:p>
              <a:pPr algn="ctr"/>
              <a:r>
                <a:rPr lang="en-GB" sz="7000" b="1" dirty="0" smtClean="0">
                  <a:solidFill>
                    <a:schemeClr val="bg1"/>
                  </a:solidFill>
                  <a:latin typeface="Arial Rounded MT Bold" pitchFamily="34" charset="0"/>
                </a:rPr>
                <a:t>Jesus</a:t>
              </a:r>
              <a:endParaRPr lang="en-GB" sz="7000" b="1" dirty="0">
                <a:solidFill>
                  <a:schemeClr val="bg1"/>
                </a:solidFill>
                <a:latin typeface="Arial Rounded MT Bold" pitchFamily="34" charset="0"/>
              </a:endParaRPr>
            </a:p>
          </p:txBody>
        </p:sp>
      </p:grpSp>
    </p:spTree>
    <p:extLst>
      <p:ext uri="{BB962C8B-B14F-4D97-AF65-F5344CB8AC3E}">
        <p14:creationId xmlns:p14="http://schemas.microsoft.com/office/powerpoint/2010/main" val="340943474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http://www.bethsaidafamily.org/hp_wordpress/wp-content/uploads/2012/01/Dublin-GA-Churc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2939"/>
            <a:ext cx="9108375" cy="54452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bethsaidafamily.org/hp_wordpress/wp-content/uploads/2012/01/Dublin-GA-Church-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3" y="712939"/>
            <a:ext cx="9108375" cy="54452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bethsaidafamily.org/hp_wordpress/wp-content/uploads/2012/01/Dublin-GA-church-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4" y="712939"/>
            <a:ext cx="9114219" cy="54487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bethsaidafamily.org/hp_wordpress/wp-content/uploads/2012/01/Dublin-GA-Church-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712939"/>
            <a:ext cx="9108375" cy="544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39834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000"/>
                                        <p:tgtEl>
                                          <p:spTgt spid="1028"/>
                                        </p:tgtEl>
                                      </p:cBhvr>
                                    </p:animEffect>
                                  </p:childTnLst>
                                </p:cTn>
                              </p:par>
                            </p:childTnLst>
                          </p:cTn>
                        </p:par>
                        <p:par>
                          <p:cTn id="8" fill="hold">
                            <p:stCondLst>
                              <p:cond delay="5000"/>
                            </p:stCondLst>
                            <p:childTnLst>
                              <p:par>
                                <p:cTn id="9" presetID="10" presetClass="entr" presetSubtype="0" fill="hold" nodeType="afterEffect">
                                  <p:stCondLst>
                                    <p:cond delay="3000"/>
                                  </p:stCondLst>
                                  <p:childTnLst>
                                    <p:set>
                                      <p:cBhvr>
                                        <p:cTn id="10" dur="1" fill="hold">
                                          <p:stCondLst>
                                            <p:cond delay="0"/>
                                          </p:stCondLst>
                                        </p:cTn>
                                        <p:tgtEl>
                                          <p:spTgt spid="1030"/>
                                        </p:tgtEl>
                                        <p:attrNameLst>
                                          <p:attrName>style.visibility</p:attrName>
                                        </p:attrNameLst>
                                      </p:cBhvr>
                                      <p:to>
                                        <p:strVal val="visible"/>
                                      </p:to>
                                    </p:set>
                                    <p:animEffect transition="in" filter="fade">
                                      <p:cBhvr>
                                        <p:cTn id="11" dur="2000"/>
                                        <p:tgtEl>
                                          <p:spTgt spid="1030"/>
                                        </p:tgtEl>
                                      </p:cBhvr>
                                    </p:animEffect>
                                  </p:childTnLst>
                                </p:cTn>
                              </p:par>
                            </p:childTnLst>
                          </p:cTn>
                        </p:par>
                        <p:par>
                          <p:cTn id="12" fill="hold">
                            <p:stCondLst>
                              <p:cond delay="10000"/>
                            </p:stCondLst>
                            <p:childTnLst>
                              <p:par>
                                <p:cTn id="13" presetID="10" presetClass="entr" presetSubtype="0" fill="hold" nodeType="afterEffect">
                                  <p:stCondLst>
                                    <p:cond delay="3000"/>
                                  </p:stCondLst>
                                  <p:childTnLst>
                                    <p:set>
                                      <p:cBhvr>
                                        <p:cTn id="14" dur="1" fill="hold">
                                          <p:stCondLst>
                                            <p:cond delay="0"/>
                                          </p:stCondLst>
                                        </p:cTn>
                                        <p:tgtEl>
                                          <p:spTgt spid="1032"/>
                                        </p:tgtEl>
                                        <p:attrNameLst>
                                          <p:attrName>style.visibility</p:attrName>
                                        </p:attrNameLst>
                                      </p:cBhvr>
                                      <p:to>
                                        <p:strVal val="visible"/>
                                      </p:to>
                                    </p:set>
                                    <p:animEffect transition="in" filter="fade">
                                      <p:cBhvr>
                                        <p:cTn id="15" dur="20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4" descr="http://truefireforgod.com/ManGodGulf.png"/>
          <p:cNvPicPr>
            <a:picLocks noChangeAspect="1" noChangeArrowheads="1"/>
          </p:cNvPicPr>
          <p:nvPr/>
        </p:nvPicPr>
        <p:blipFill rotWithShape="1">
          <a:blip r:embed="rId2">
            <a:extLst>
              <a:ext uri="{28A0092B-C50C-407E-A947-70E740481C1C}">
                <a14:useLocalDpi xmlns:a14="http://schemas.microsoft.com/office/drawing/2010/main" val="0"/>
              </a:ext>
            </a:extLst>
          </a:blip>
          <a:srcRect t="37687"/>
          <a:stretch/>
        </p:blipFill>
        <p:spPr bwMode="auto">
          <a:xfrm>
            <a:off x="539552" y="2381096"/>
            <a:ext cx="7287447" cy="302974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t2.gstatic.com/images?q=tbn:ANd9GcTpFsmrA77Sr4eWnOO22ust-r4MHZ4B44LBteqhRWxVjFGWTgd-OQ&amp;t=1"/>
          <p:cNvPicPr>
            <a:picLocks noChangeAspect="1" noChangeArrowheads="1"/>
          </p:cNvPicPr>
          <p:nvPr/>
        </p:nvPicPr>
        <p:blipFill rotWithShape="1">
          <a:blip r:embed="rId3">
            <a:extLst>
              <a:ext uri="{28A0092B-C50C-407E-A947-70E740481C1C}">
                <a14:useLocalDpi xmlns:a14="http://schemas.microsoft.com/office/drawing/2010/main" val="0"/>
              </a:ext>
            </a:extLst>
          </a:blip>
          <a:srcRect l="18420" r="29846"/>
          <a:stretch/>
        </p:blipFill>
        <p:spPr bwMode="auto">
          <a:xfrm>
            <a:off x="2963378" y="1556792"/>
            <a:ext cx="2439793" cy="3891934"/>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www.dreamstime.com/stick-man-figures-thumb5911827.jpg"/>
          <p:cNvPicPr>
            <a:picLocks noChangeAspect="1" noChangeArrowheads="1"/>
          </p:cNvPicPr>
          <p:nvPr/>
        </p:nvPicPr>
        <p:blipFill rotWithShape="1">
          <a:blip r:embed="rId4">
            <a:extLst>
              <a:ext uri="{28A0092B-C50C-407E-A947-70E740481C1C}">
                <a14:useLocalDpi xmlns:a14="http://schemas.microsoft.com/office/drawing/2010/main" val="0"/>
              </a:ext>
            </a:extLst>
          </a:blip>
          <a:srcRect l="16689" t="20369" r="66168" b="60457"/>
          <a:stretch/>
        </p:blipFill>
        <p:spPr bwMode="auto">
          <a:xfrm>
            <a:off x="6228184" y="1030011"/>
            <a:ext cx="1144987" cy="135108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www.dreamstime.com/stick-man-figures-thumb5911827.jpg"/>
          <p:cNvPicPr>
            <a:picLocks noChangeAspect="1" noChangeArrowheads="1"/>
          </p:cNvPicPr>
          <p:nvPr/>
        </p:nvPicPr>
        <p:blipFill rotWithShape="1">
          <a:blip r:embed="rId4">
            <a:extLst>
              <a:ext uri="{28A0092B-C50C-407E-A947-70E740481C1C}">
                <a14:useLocalDpi xmlns:a14="http://schemas.microsoft.com/office/drawing/2010/main" val="0"/>
              </a:ext>
            </a:extLst>
          </a:blip>
          <a:srcRect l="35280" t="80969" r="49977"/>
          <a:stretch/>
        </p:blipFill>
        <p:spPr bwMode="auto">
          <a:xfrm>
            <a:off x="1103974" y="891771"/>
            <a:ext cx="1008112" cy="137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56063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wipe(up)">
                                      <p:cBhvr>
                                        <p:cTn id="7" dur="2500"/>
                                        <p:tgtEl>
                                          <p:spTgt spid="102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500"/>
                                        <p:tgtEl>
                                          <p:spTgt spid="10248"/>
                                        </p:tgtEl>
                                      </p:cBhvr>
                                    </p:animEffect>
                                    <p:set>
                                      <p:cBhvr>
                                        <p:cTn id="12" dur="1" fill="hold">
                                          <p:stCondLst>
                                            <p:cond delay="1499"/>
                                          </p:stCondLst>
                                        </p:cTn>
                                        <p:tgtEl>
                                          <p:spTgt spid="10248"/>
                                        </p:tgtEl>
                                        <p:attrNameLst>
                                          <p:attrName>style.visibility</p:attrName>
                                        </p:attrNameLst>
                                      </p:cBhvr>
                                      <p:to>
                                        <p:strVal val="hidden"/>
                                      </p:to>
                                    </p:set>
                                  </p:childTnLst>
                                </p:cTn>
                              </p:par>
                              <p:par>
                                <p:cTn id="13" presetID="10" presetClass="entr" presetSubtype="0" fill="hold" nodeType="withEffect">
                                  <p:stCondLst>
                                    <p:cond delay="1500"/>
                                  </p:stCondLst>
                                  <p:childTnLst>
                                    <p:set>
                                      <p:cBhvr>
                                        <p:cTn id="14" dur="1" fill="hold">
                                          <p:stCondLst>
                                            <p:cond delay="0"/>
                                          </p:stCondLst>
                                        </p:cTn>
                                        <p:tgtEl>
                                          <p:spTgt spid="10246"/>
                                        </p:tgtEl>
                                        <p:attrNameLst>
                                          <p:attrName>style.visibility</p:attrName>
                                        </p:attrNameLst>
                                      </p:cBhvr>
                                      <p:to>
                                        <p:strVal val="visible"/>
                                      </p:to>
                                    </p:set>
                                    <p:animEffect transition="in" filter="fade">
                                      <p:cBhvr>
                                        <p:cTn id="15" dur="225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28"/>
          <p:cNvGrpSpPr>
            <a:grpSpLocks/>
          </p:cNvGrpSpPr>
          <p:nvPr/>
        </p:nvGrpSpPr>
        <p:grpSpPr bwMode="auto">
          <a:xfrm>
            <a:off x="3876901" y="2186686"/>
            <a:ext cx="6959796" cy="6282874"/>
            <a:chOff x="20518575" y="18946950"/>
            <a:chExt cx="4332600" cy="4332600"/>
          </a:xfrm>
        </p:grpSpPr>
        <p:sp>
          <p:nvSpPr>
            <p:cNvPr id="32" name="Oval 29"/>
            <p:cNvSpPr>
              <a:spLocks noChangeArrowheads="1"/>
            </p:cNvSpPr>
            <p:nvPr/>
          </p:nvSpPr>
          <p:spPr bwMode="auto">
            <a:xfrm>
              <a:off x="20878575" y="19306950"/>
              <a:ext cx="3600000" cy="3600000"/>
            </a:xfrm>
            <a:prstGeom prst="ellipse">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nvGrpSpPr>
            <p:cNvPr id="33" name="Group 30"/>
            <p:cNvGrpSpPr>
              <a:grpSpLocks/>
            </p:cNvGrpSpPr>
            <p:nvPr/>
          </p:nvGrpSpPr>
          <p:grpSpPr bwMode="auto">
            <a:xfrm>
              <a:off x="22462575" y="18946950"/>
              <a:ext cx="432000" cy="4320000"/>
              <a:chOff x="22462575" y="18946950"/>
              <a:chExt cx="432000" cy="4320000"/>
            </a:xfrm>
          </p:grpSpPr>
          <p:sp>
            <p:nvSpPr>
              <p:cNvPr id="55" name="Oval 31"/>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56" name="Oval 32"/>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4" name="Group 33"/>
            <p:cNvGrpSpPr>
              <a:grpSpLocks/>
            </p:cNvGrpSpPr>
            <p:nvPr/>
          </p:nvGrpSpPr>
          <p:grpSpPr bwMode="auto">
            <a:xfrm rot="5400000">
              <a:off x="22462575" y="18946950"/>
              <a:ext cx="432000" cy="4320000"/>
              <a:chOff x="22462575" y="18946950"/>
              <a:chExt cx="432000" cy="4320000"/>
            </a:xfrm>
          </p:grpSpPr>
          <p:sp>
            <p:nvSpPr>
              <p:cNvPr id="53" name="Oval 34"/>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54" name="Oval 35"/>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5" name="Group 36"/>
            <p:cNvGrpSpPr>
              <a:grpSpLocks/>
            </p:cNvGrpSpPr>
            <p:nvPr/>
          </p:nvGrpSpPr>
          <p:grpSpPr bwMode="auto">
            <a:xfrm rot="2700000">
              <a:off x="22462575" y="18946950"/>
              <a:ext cx="432000" cy="4320000"/>
              <a:chOff x="22462575" y="18946950"/>
              <a:chExt cx="432000" cy="4320000"/>
            </a:xfrm>
          </p:grpSpPr>
          <p:sp>
            <p:nvSpPr>
              <p:cNvPr id="51" name="Oval 37"/>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52" name="Oval 38"/>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6" name="Group 39"/>
            <p:cNvGrpSpPr>
              <a:grpSpLocks/>
            </p:cNvGrpSpPr>
            <p:nvPr/>
          </p:nvGrpSpPr>
          <p:grpSpPr bwMode="auto">
            <a:xfrm rot="18900000">
              <a:off x="22475175" y="18946950"/>
              <a:ext cx="432000" cy="4320000"/>
              <a:chOff x="22462575" y="18946950"/>
              <a:chExt cx="432000" cy="4320000"/>
            </a:xfrm>
          </p:grpSpPr>
          <p:sp>
            <p:nvSpPr>
              <p:cNvPr id="49" name="Oval 40"/>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50" name="Oval 41"/>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7" name="Group 42"/>
            <p:cNvGrpSpPr>
              <a:grpSpLocks/>
            </p:cNvGrpSpPr>
            <p:nvPr/>
          </p:nvGrpSpPr>
          <p:grpSpPr bwMode="auto">
            <a:xfrm rot="1350000">
              <a:off x="22462575" y="18946950"/>
              <a:ext cx="432000" cy="4320000"/>
              <a:chOff x="22462575" y="18946950"/>
              <a:chExt cx="432000" cy="4320000"/>
            </a:xfrm>
          </p:grpSpPr>
          <p:sp>
            <p:nvSpPr>
              <p:cNvPr id="47" name="Oval 43"/>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48" name="Oval 44"/>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8" name="Group 45"/>
            <p:cNvGrpSpPr>
              <a:grpSpLocks/>
            </p:cNvGrpSpPr>
            <p:nvPr/>
          </p:nvGrpSpPr>
          <p:grpSpPr bwMode="auto">
            <a:xfrm rot="4050000">
              <a:off x="22475175" y="18946950"/>
              <a:ext cx="432000" cy="4320000"/>
              <a:chOff x="22462575" y="18946950"/>
              <a:chExt cx="432000" cy="4320000"/>
            </a:xfrm>
          </p:grpSpPr>
          <p:sp>
            <p:nvSpPr>
              <p:cNvPr id="45" name="Oval 46"/>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46" name="Oval 47"/>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39" name="Group 48"/>
            <p:cNvGrpSpPr>
              <a:grpSpLocks/>
            </p:cNvGrpSpPr>
            <p:nvPr/>
          </p:nvGrpSpPr>
          <p:grpSpPr bwMode="auto">
            <a:xfrm rot="6750000">
              <a:off x="22475175" y="18946950"/>
              <a:ext cx="432000" cy="4320000"/>
              <a:chOff x="22462575" y="18946950"/>
              <a:chExt cx="432000" cy="4320000"/>
            </a:xfrm>
          </p:grpSpPr>
          <p:sp>
            <p:nvSpPr>
              <p:cNvPr id="43" name="Oval 49"/>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44" name="Oval 50"/>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40" name="Group 51"/>
            <p:cNvGrpSpPr>
              <a:grpSpLocks/>
            </p:cNvGrpSpPr>
            <p:nvPr/>
          </p:nvGrpSpPr>
          <p:grpSpPr bwMode="auto">
            <a:xfrm rot="9450000">
              <a:off x="22462575" y="18959550"/>
              <a:ext cx="432000" cy="4320000"/>
              <a:chOff x="22462575" y="18946950"/>
              <a:chExt cx="432000" cy="4320000"/>
            </a:xfrm>
          </p:grpSpPr>
          <p:sp>
            <p:nvSpPr>
              <p:cNvPr id="41" name="Oval 52"/>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42" name="Oval 53"/>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sp>
        <p:nvSpPr>
          <p:cNvPr id="57" name="Text Box 54"/>
          <p:cNvSpPr txBox="1">
            <a:spLocks noChangeArrowheads="1"/>
          </p:cNvSpPr>
          <p:nvPr/>
        </p:nvSpPr>
        <p:spPr bwMode="auto">
          <a:xfrm>
            <a:off x="5349683" y="4087757"/>
            <a:ext cx="3749601" cy="24877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GB" sz="7200" b="1" dirty="0" smtClean="0">
                <a:solidFill>
                  <a:prstClr val="white"/>
                </a:solidFill>
                <a:latin typeface="Jester" pitchFamily="2" charset="0"/>
                <a:cs typeface="Arial" pitchFamily="34" charset="0"/>
              </a:rPr>
              <a:t>Workers</a:t>
            </a:r>
          </a:p>
          <a:p>
            <a:pPr algn="ctr" fontAlgn="base">
              <a:spcBef>
                <a:spcPct val="0"/>
              </a:spcBef>
              <a:spcAft>
                <a:spcPct val="0"/>
              </a:spcAft>
            </a:pPr>
            <a:r>
              <a:rPr lang="en-GB" sz="7200" b="1" dirty="0" smtClean="0">
                <a:solidFill>
                  <a:prstClr val="white"/>
                </a:solidFill>
                <a:latin typeface="Jester" pitchFamily="2" charset="0"/>
                <a:cs typeface="Arial" pitchFamily="34" charset="0"/>
              </a:rPr>
              <a:t>Training </a:t>
            </a:r>
          </a:p>
        </p:txBody>
      </p:sp>
      <p:pic>
        <p:nvPicPr>
          <p:cNvPr id="30" name="Picture 29"/>
          <p:cNvPicPr>
            <a:picLocks noChangeAspect="1"/>
          </p:cNvPicPr>
          <p:nvPr/>
        </p:nvPicPr>
        <p:blipFill rotWithShape="1">
          <a:blip r:embed="rId2">
            <a:extLst>
              <a:ext uri="{28A0092B-C50C-407E-A947-70E740481C1C}">
                <a14:useLocalDpi xmlns:a14="http://schemas.microsoft.com/office/drawing/2010/main" val="0"/>
              </a:ext>
            </a:extLst>
          </a:blip>
          <a:srcRect r="7422" b="8190"/>
          <a:stretch/>
        </p:blipFill>
        <p:spPr>
          <a:xfrm>
            <a:off x="-1" y="-10454"/>
            <a:ext cx="4589677" cy="4551627"/>
          </a:xfrm>
          <a:prstGeom prst="rect">
            <a:avLst/>
          </a:prstGeom>
        </p:spPr>
      </p:pic>
    </p:spTree>
    <p:extLst>
      <p:ext uri="{BB962C8B-B14F-4D97-AF65-F5344CB8AC3E}">
        <p14:creationId xmlns:p14="http://schemas.microsoft.com/office/powerpoint/2010/main" val="101523240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factoryreworks.co.uk/HTMLimages/sh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20792574">
            <a:off x="331109" y="1382287"/>
            <a:ext cx="8848198" cy="4093428"/>
          </a:xfrm>
          <a:prstGeom prst="rect">
            <a:avLst/>
          </a:prstGeom>
          <a:noFill/>
        </p:spPr>
        <p:txBody>
          <a:bodyPr wrap="square" rtlCol="0">
            <a:spAutoFit/>
          </a:bodyPr>
          <a:lstStyle/>
          <a:p>
            <a:pPr algn="ctr"/>
            <a:r>
              <a:rPr lang="en-GB" sz="13000" b="1" u="sng" dirty="0" err="1" smtClean="0">
                <a:solidFill>
                  <a:schemeClr val="bg1"/>
                </a:solidFill>
              </a:rPr>
              <a:t>Fixit</a:t>
            </a:r>
            <a:r>
              <a:rPr lang="en-GB" sz="13000" b="1" u="sng" dirty="0" smtClean="0">
                <a:solidFill>
                  <a:schemeClr val="bg1"/>
                </a:solidFill>
              </a:rPr>
              <a:t> Factory QUIZ</a:t>
            </a:r>
            <a:endParaRPr lang="en-GB" sz="13000" b="1" u="sng" dirty="0">
              <a:solidFill>
                <a:schemeClr val="bg1"/>
              </a:solidFill>
            </a:endParaRPr>
          </a:p>
        </p:txBody>
      </p:sp>
    </p:spTree>
    <p:extLst>
      <p:ext uri="{BB962C8B-B14F-4D97-AF65-F5344CB8AC3E}">
        <p14:creationId xmlns:p14="http://schemas.microsoft.com/office/powerpoint/2010/main" val="329321932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9144000" cy="6694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sz="6600" dirty="0">
                <a:latin typeface="Cooper Black" pitchFamily="18" charset="0"/>
              </a:rPr>
              <a:t>“The One who was sitting on the throne said, "Look! I am making everything new!".”</a:t>
            </a:r>
            <a:endParaRPr lang="en-GB" sz="6600" dirty="0" smtClean="0">
              <a:latin typeface="Cooper Black" pitchFamily="18" charset="0"/>
            </a:endParaRPr>
          </a:p>
          <a:p>
            <a:pPr algn="ctr" fontAlgn="base">
              <a:spcBef>
                <a:spcPct val="50000"/>
              </a:spcBef>
              <a:spcAft>
                <a:spcPct val="0"/>
              </a:spcAft>
            </a:pPr>
            <a:r>
              <a:rPr lang="en-GB" sz="6600" dirty="0" smtClean="0">
                <a:latin typeface="Cooper Black" pitchFamily="18" charset="0"/>
              </a:rPr>
              <a:t>Rev 21v5</a:t>
            </a:r>
          </a:p>
        </p:txBody>
      </p:sp>
    </p:spTree>
    <p:extLst>
      <p:ext uri="{BB962C8B-B14F-4D97-AF65-F5344CB8AC3E}">
        <p14:creationId xmlns:p14="http://schemas.microsoft.com/office/powerpoint/2010/main" val="408917894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9144000" cy="5678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sz="6600" dirty="0" smtClean="0">
                <a:solidFill>
                  <a:prstClr val="black"/>
                </a:solidFill>
                <a:latin typeface="Cooper Black" pitchFamily="18" charset="0"/>
              </a:rPr>
              <a:t>“What kind of man is this! Even the wind and waves obey Him".”</a:t>
            </a:r>
          </a:p>
          <a:p>
            <a:pPr algn="ctr" fontAlgn="base">
              <a:spcBef>
                <a:spcPct val="50000"/>
              </a:spcBef>
              <a:spcAft>
                <a:spcPct val="0"/>
              </a:spcAft>
            </a:pPr>
            <a:r>
              <a:rPr lang="en-GB" sz="6600" dirty="0" smtClean="0">
                <a:solidFill>
                  <a:prstClr val="black"/>
                </a:solidFill>
                <a:latin typeface="Cooper Black" pitchFamily="18" charset="0"/>
              </a:rPr>
              <a:t>Mark 4v41</a:t>
            </a:r>
          </a:p>
        </p:txBody>
      </p:sp>
    </p:spTree>
    <p:extLst>
      <p:ext uri="{BB962C8B-B14F-4D97-AF65-F5344CB8AC3E}">
        <p14:creationId xmlns:p14="http://schemas.microsoft.com/office/powerpoint/2010/main" val="157413084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9144000" cy="6417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sz="6600" dirty="0" smtClean="0">
                <a:solidFill>
                  <a:prstClr val="black"/>
                </a:solidFill>
                <a:latin typeface="Cooper Black" pitchFamily="18" charset="0"/>
              </a:rPr>
              <a:t>“</a:t>
            </a:r>
            <a:r>
              <a:rPr lang="en-GB" sz="6000" dirty="0" smtClean="0">
                <a:solidFill>
                  <a:prstClr val="black"/>
                </a:solidFill>
                <a:latin typeface="Cooper Black" pitchFamily="18" charset="0"/>
              </a:rPr>
              <a:t>The tree of life was on both sides of the river. It’s leaves are for the healing of all people</a:t>
            </a:r>
            <a:r>
              <a:rPr lang="en-GB" sz="5400" dirty="0" smtClean="0">
                <a:solidFill>
                  <a:prstClr val="black"/>
                </a:solidFill>
                <a:latin typeface="Cooper Black" pitchFamily="18" charset="0"/>
              </a:rPr>
              <a:t>.</a:t>
            </a:r>
            <a:r>
              <a:rPr lang="en-GB" sz="6600" dirty="0" smtClean="0">
                <a:solidFill>
                  <a:prstClr val="black"/>
                </a:solidFill>
                <a:latin typeface="Cooper Black" pitchFamily="18" charset="0"/>
              </a:rPr>
              <a:t>”</a:t>
            </a:r>
          </a:p>
          <a:p>
            <a:pPr algn="ctr" fontAlgn="base">
              <a:spcBef>
                <a:spcPct val="50000"/>
              </a:spcBef>
              <a:spcAft>
                <a:spcPct val="0"/>
              </a:spcAft>
            </a:pPr>
            <a:r>
              <a:rPr lang="en-GB" sz="6600" dirty="0" smtClean="0">
                <a:solidFill>
                  <a:prstClr val="black"/>
                </a:solidFill>
                <a:latin typeface="Cooper Black" pitchFamily="18" charset="0"/>
              </a:rPr>
              <a:t>Rev 22v2</a:t>
            </a:r>
          </a:p>
        </p:txBody>
      </p:sp>
    </p:spTree>
    <p:extLst>
      <p:ext uri="{BB962C8B-B14F-4D97-AF65-F5344CB8AC3E}">
        <p14:creationId xmlns:p14="http://schemas.microsoft.com/office/powerpoint/2010/main" val="250462941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0"/>
            <a:ext cx="9144000" cy="6417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sz="6600" dirty="0" smtClean="0">
                <a:solidFill>
                  <a:prstClr val="black"/>
                </a:solidFill>
                <a:latin typeface="Cooper Black" pitchFamily="18" charset="0"/>
              </a:rPr>
              <a:t>“</a:t>
            </a:r>
            <a:r>
              <a:rPr lang="en-GB" sz="6000" dirty="0" smtClean="0">
                <a:solidFill>
                  <a:prstClr val="black"/>
                </a:solidFill>
                <a:latin typeface="Cooper Black" pitchFamily="18" charset="0"/>
              </a:rPr>
              <a:t>Then wolves will   live in peace with lambs, and leopards will lie down to rest with goats</a:t>
            </a:r>
            <a:r>
              <a:rPr lang="en-GB" sz="5400" dirty="0" smtClean="0">
                <a:solidFill>
                  <a:prstClr val="black"/>
                </a:solidFill>
                <a:latin typeface="Cooper Black" pitchFamily="18" charset="0"/>
              </a:rPr>
              <a:t>.</a:t>
            </a:r>
            <a:r>
              <a:rPr lang="en-GB" sz="6600" dirty="0" smtClean="0">
                <a:solidFill>
                  <a:prstClr val="black"/>
                </a:solidFill>
                <a:latin typeface="Cooper Black" pitchFamily="18" charset="0"/>
              </a:rPr>
              <a:t>”</a:t>
            </a:r>
          </a:p>
          <a:p>
            <a:pPr algn="ctr" fontAlgn="base">
              <a:spcBef>
                <a:spcPct val="50000"/>
              </a:spcBef>
              <a:spcAft>
                <a:spcPct val="0"/>
              </a:spcAft>
            </a:pPr>
            <a:r>
              <a:rPr lang="en-GB" sz="6600" dirty="0" smtClean="0">
                <a:solidFill>
                  <a:prstClr val="black"/>
                </a:solidFill>
                <a:latin typeface="Cooper Black" pitchFamily="18" charset="0"/>
              </a:rPr>
              <a:t>Isaiah 11v6</a:t>
            </a:r>
          </a:p>
        </p:txBody>
      </p:sp>
    </p:spTree>
    <p:extLst>
      <p:ext uri="{BB962C8B-B14F-4D97-AF65-F5344CB8AC3E}">
        <p14:creationId xmlns:p14="http://schemas.microsoft.com/office/powerpoint/2010/main" val="359997181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0" y="44625"/>
            <a:ext cx="8353425" cy="5040559"/>
          </a:xfrm>
        </p:spPr>
        <p:txBody>
          <a:bodyPr/>
          <a:lstStyle/>
          <a:p>
            <a:pPr algn="l"/>
            <a:r>
              <a:rPr lang="en-GB" dirty="0">
                <a:latin typeface="Comic Sans MS" pitchFamily="66" charset="0"/>
              </a:rPr>
              <a:t>There will come a day,</a:t>
            </a:r>
            <a:br>
              <a:rPr lang="en-GB" dirty="0">
                <a:latin typeface="Comic Sans MS" pitchFamily="66" charset="0"/>
              </a:rPr>
            </a:br>
            <a:r>
              <a:rPr lang="en-GB" dirty="0">
                <a:latin typeface="Comic Sans MS" pitchFamily="66" charset="0"/>
              </a:rPr>
              <a:t>The Lord did say,</a:t>
            </a:r>
            <a:br>
              <a:rPr lang="en-GB" dirty="0">
                <a:latin typeface="Comic Sans MS" pitchFamily="66" charset="0"/>
              </a:rPr>
            </a:br>
            <a:r>
              <a:rPr lang="en-GB" dirty="0">
                <a:latin typeface="Comic Sans MS" pitchFamily="66" charset="0"/>
              </a:rPr>
              <a:t>When my people will be made new.</a:t>
            </a:r>
            <a:br>
              <a:rPr lang="en-GB" dirty="0">
                <a:latin typeface="Comic Sans MS" pitchFamily="66" charset="0"/>
              </a:rPr>
            </a:br>
            <a:r>
              <a:rPr lang="en-GB" dirty="0">
                <a:latin typeface="Comic Sans MS" pitchFamily="66" charset="0"/>
              </a:rPr>
              <a:t>I will lead them back to me</a:t>
            </a:r>
            <a:br>
              <a:rPr lang="en-GB" dirty="0">
                <a:latin typeface="Comic Sans MS" pitchFamily="66" charset="0"/>
              </a:rPr>
            </a:br>
            <a:r>
              <a:rPr lang="en-GB" dirty="0">
                <a:latin typeface="Comic Sans MS" pitchFamily="66" charset="0"/>
              </a:rPr>
              <a:t>And they will be made new,</a:t>
            </a:r>
            <a:br>
              <a:rPr lang="en-GB" dirty="0">
                <a:latin typeface="Comic Sans MS" pitchFamily="66" charset="0"/>
              </a:rPr>
            </a:br>
            <a:r>
              <a:rPr lang="en-GB" dirty="0">
                <a:latin typeface="Comic Sans MS" pitchFamily="66" charset="0"/>
              </a:rPr>
              <a:t>And they will be made new.</a:t>
            </a:r>
          </a:p>
        </p:txBody>
      </p:sp>
    </p:spTree>
    <p:extLst>
      <p:ext uri="{BB962C8B-B14F-4D97-AF65-F5344CB8AC3E}">
        <p14:creationId xmlns:p14="http://schemas.microsoft.com/office/powerpoint/2010/main" val="48332141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0" y="44625"/>
            <a:ext cx="8353425" cy="5112567"/>
          </a:xfrm>
        </p:spPr>
        <p:txBody>
          <a:bodyPr/>
          <a:lstStyle/>
          <a:p>
            <a:pPr algn="l"/>
            <a:r>
              <a:rPr lang="en-GB" dirty="0">
                <a:latin typeface="Comic Sans MS" pitchFamily="66" charset="0"/>
              </a:rPr>
              <a:t>There will come a day,</a:t>
            </a:r>
            <a:br>
              <a:rPr lang="en-GB" dirty="0">
                <a:latin typeface="Comic Sans MS" pitchFamily="66" charset="0"/>
              </a:rPr>
            </a:br>
            <a:r>
              <a:rPr lang="en-GB" dirty="0">
                <a:latin typeface="Comic Sans MS" pitchFamily="66" charset="0"/>
              </a:rPr>
              <a:t>The Lord did say,</a:t>
            </a:r>
            <a:br>
              <a:rPr lang="en-GB" dirty="0">
                <a:latin typeface="Comic Sans MS" pitchFamily="66" charset="0"/>
              </a:rPr>
            </a:br>
            <a:r>
              <a:rPr lang="en-GB" dirty="0">
                <a:latin typeface="Comic Sans MS" pitchFamily="66" charset="0"/>
              </a:rPr>
              <a:t>When my people will be made new.</a:t>
            </a:r>
            <a:br>
              <a:rPr lang="en-GB" dirty="0">
                <a:latin typeface="Comic Sans MS" pitchFamily="66" charset="0"/>
              </a:rPr>
            </a:br>
            <a:r>
              <a:rPr lang="en-GB" dirty="0">
                <a:latin typeface="Comic Sans MS" pitchFamily="66" charset="0"/>
              </a:rPr>
              <a:t>I’ll forgive their sinfulness</a:t>
            </a:r>
            <a:br>
              <a:rPr lang="en-GB" dirty="0">
                <a:latin typeface="Comic Sans MS" pitchFamily="66" charset="0"/>
              </a:rPr>
            </a:br>
            <a:r>
              <a:rPr lang="en-GB" dirty="0">
                <a:latin typeface="Comic Sans MS" pitchFamily="66" charset="0"/>
              </a:rPr>
              <a:t>And they will be made new,</a:t>
            </a:r>
            <a:br>
              <a:rPr lang="en-GB" dirty="0">
                <a:latin typeface="Comic Sans MS" pitchFamily="66" charset="0"/>
              </a:rPr>
            </a:br>
            <a:r>
              <a:rPr lang="en-GB" dirty="0">
                <a:latin typeface="Comic Sans MS" pitchFamily="66" charset="0"/>
              </a:rPr>
              <a:t>And they will be made new.</a:t>
            </a:r>
          </a:p>
        </p:txBody>
      </p:sp>
    </p:spTree>
    <p:extLst>
      <p:ext uri="{BB962C8B-B14F-4D97-AF65-F5344CB8AC3E}">
        <p14:creationId xmlns:p14="http://schemas.microsoft.com/office/powerpoint/2010/main" val="151327397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0" y="44624"/>
            <a:ext cx="8353425" cy="5472607"/>
          </a:xfrm>
        </p:spPr>
        <p:txBody>
          <a:bodyPr>
            <a:normAutofit/>
          </a:bodyPr>
          <a:lstStyle/>
          <a:p>
            <a:pPr algn="l"/>
            <a:r>
              <a:rPr lang="en-GB" dirty="0">
                <a:latin typeface="Comic Sans MS" pitchFamily="66" charset="0"/>
              </a:rPr>
              <a:t>There will come a day,</a:t>
            </a:r>
            <a:br>
              <a:rPr lang="en-GB" dirty="0">
                <a:latin typeface="Comic Sans MS" pitchFamily="66" charset="0"/>
              </a:rPr>
            </a:br>
            <a:r>
              <a:rPr lang="en-GB" dirty="0">
                <a:latin typeface="Comic Sans MS" pitchFamily="66" charset="0"/>
              </a:rPr>
              <a:t>The Lord did say,</a:t>
            </a:r>
            <a:br>
              <a:rPr lang="en-GB" dirty="0">
                <a:latin typeface="Comic Sans MS" pitchFamily="66" charset="0"/>
              </a:rPr>
            </a:br>
            <a:r>
              <a:rPr lang="en-GB" dirty="0">
                <a:latin typeface="Comic Sans MS" pitchFamily="66" charset="0"/>
              </a:rPr>
              <a:t>When my people will be made new.</a:t>
            </a:r>
            <a:br>
              <a:rPr lang="en-GB" dirty="0">
                <a:latin typeface="Comic Sans MS" pitchFamily="66" charset="0"/>
              </a:rPr>
            </a:br>
            <a:r>
              <a:rPr lang="en-GB" dirty="0">
                <a:latin typeface="Comic Sans MS" pitchFamily="66" charset="0"/>
              </a:rPr>
              <a:t>I will make them clean and pure</a:t>
            </a:r>
            <a:br>
              <a:rPr lang="en-GB" dirty="0">
                <a:latin typeface="Comic Sans MS" pitchFamily="66" charset="0"/>
              </a:rPr>
            </a:br>
            <a:r>
              <a:rPr lang="en-GB" dirty="0">
                <a:latin typeface="Comic Sans MS" pitchFamily="66" charset="0"/>
              </a:rPr>
              <a:t>And they will be made new,</a:t>
            </a:r>
            <a:br>
              <a:rPr lang="en-GB" dirty="0">
                <a:latin typeface="Comic Sans MS" pitchFamily="66" charset="0"/>
              </a:rPr>
            </a:br>
            <a:r>
              <a:rPr lang="en-GB" dirty="0">
                <a:latin typeface="Comic Sans MS" pitchFamily="66" charset="0"/>
              </a:rPr>
              <a:t>And they will be made new.</a:t>
            </a:r>
          </a:p>
        </p:txBody>
      </p:sp>
    </p:spTree>
    <p:extLst>
      <p:ext uri="{BB962C8B-B14F-4D97-AF65-F5344CB8AC3E}">
        <p14:creationId xmlns:p14="http://schemas.microsoft.com/office/powerpoint/2010/main" val="348718477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0" y="44625"/>
            <a:ext cx="8353425" cy="5184575"/>
          </a:xfrm>
        </p:spPr>
        <p:txBody>
          <a:bodyPr/>
          <a:lstStyle/>
          <a:p>
            <a:pPr algn="l"/>
            <a:r>
              <a:rPr lang="en-GB">
                <a:latin typeface="Comic Sans MS" pitchFamily="66" charset="0"/>
              </a:rPr>
              <a:t>There will come a day,</a:t>
            </a:r>
            <a:br>
              <a:rPr lang="en-GB">
                <a:latin typeface="Comic Sans MS" pitchFamily="66" charset="0"/>
              </a:rPr>
            </a:br>
            <a:r>
              <a:rPr lang="en-GB">
                <a:latin typeface="Comic Sans MS" pitchFamily="66" charset="0"/>
              </a:rPr>
              <a:t>The Lord did say,</a:t>
            </a:r>
            <a:br>
              <a:rPr lang="en-GB">
                <a:latin typeface="Comic Sans MS" pitchFamily="66" charset="0"/>
              </a:rPr>
            </a:br>
            <a:r>
              <a:rPr lang="en-GB">
                <a:latin typeface="Comic Sans MS" pitchFamily="66" charset="0"/>
              </a:rPr>
              <a:t>When my people will be made new.</a:t>
            </a:r>
            <a:br>
              <a:rPr lang="en-GB">
                <a:latin typeface="Comic Sans MS" pitchFamily="66" charset="0"/>
              </a:rPr>
            </a:br>
            <a:r>
              <a:rPr lang="en-GB">
                <a:latin typeface="Comic Sans MS" pitchFamily="66" charset="0"/>
              </a:rPr>
              <a:t>Jesus came to seek and save</a:t>
            </a:r>
            <a:br>
              <a:rPr lang="en-GB">
                <a:latin typeface="Comic Sans MS" pitchFamily="66" charset="0"/>
              </a:rPr>
            </a:br>
            <a:r>
              <a:rPr lang="en-GB">
                <a:latin typeface="Comic Sans MS" pitchFamily="66" charset="0"/>
              </a:rPr>
              <a:t>And we have been made new,</a:t>
            </a:r>
            <a:br>
              <a:rPr lang="en-GB">
                <a:latin typeface="Comic Sans MS" pitchFamily="66" charset="0"/>
              </a:rPr>
            </a:br>
            <a:r>
              <a:rPr lang="en-GB">
                <a:latin typeface="Comic Sans MS" pitchFamily="66" charset="0"/>
              </a:rPr>
              <a:t>And we have been made new.</a:t>
            </a:r>
          </a:p>
        </p:txBody>
      </p:sp>
    </p:spTree>
    <p:extLst>
      <p:ext uri="{BB962C8B-B14F-4D97-AF65-F5344CB8AC3E}">
        <p14:creationId xmlns:p14="http://schemas.microsoft.com/office/powerpoint/2010/main" val="41058819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9712" y="2204864"/>
            <a:ext cx="3511193" cy="369332"/>
          </a:xfrm>
          <a:prstGeom prst="rect">
            <a:avLst/>
          </a:prstGeom>
        </p:spPr>
        <p:txBody>
          <a:bodyPr wrap="square">
            <a:spAutoFit/>
          </a:bodyPr>
          <a:lstStyle/>
          <a:p>
            <a:pPr algn="ctr"/>
            <a:r>
              <a:rPr lang="en-GB" u="sng" dirty="0">
                <a:solidFill>
                  <a:srgbClr val="0000FF"/>
                </a:solidFill>
                <a:latin typeface="Tahoma"/>
                <a:ea typeface="Times New Roman"/>
                <a:hlinkClick r:id="rId2"/>
              </a:rPr>
              <a:t>The Lord is King</a:t>
            </a:r>
            <a:endParaRPr lang="en-GB" dirty="0"/>
          </a:p>
        </p:txBody>
      </p:sp>
    </p:spTree>
    <p:extLst>
      <p:ext uri="{BB962C8B-B14F-4D97-AF65-F5344CB8AC3E}">
        <p14:creationId xmlns:p14="http://schemas.microsoft.com/office/powerpoint/2010/main" val="24569115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Group 136"/>
          <p:cNvGrpSpPr/>
          <p:nvPr/>
        </p:nvGrpSpPr>
        <p:grpSpPr>
          <a:xfrm>
            <a:off x="136911" y="360038"/>
            <a:ext cx="3911338" cy="3645026"/>
            <a:chOff x="136911" y="181895"/>
            <a:chExt cx="3911338" cy="3645026"/>
          </a:xfrm>
        </p:grpSpPr>
        <p:grpSp>
          <p:nvGrpSpPr>
            <p:cNvPr id="4" name="Group 28"/>
            <p:cNvGrpSpPr>
              <a:grpSpLocks/>
            </p:cNvGrpSpPr>
            <p:nvPr/>
          </p:nvGrpSpPr>
          <p:grpSpPr bwMode="auto">
            <a:xfrm>
              <a:off x="136911" y="181895"/>
              <a:ext cx="3911338" cy="3645026"/>
              <a:chOff x="20518575" y="18946950"/>
              <a:chExt cx="4332600" cy="4332600"/>
            </a:xfrm>
          </p:grpSpPr>
          <p:sp>
            <p:nvSpPr>
              <p:cNvPr id="5" name="Oval 29"/>
              <p:cNvSpPr>
                <a:spLocks noChangeArrowheads="1"/>
              </p:cNvSpPr>
              <p:nvPr/>
            </p:nvSpPr>
            <p:spPr bwMode="auto">
              <a:xfrm>
                <a:off x="20878575" y="19306950"/>
                <a:ext cx="3600000" cy="3600000"/>
              </a:xfrm>
              <a:prstGeom prst="ellipse">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nvGrpSpPr>
              <p:cNvPr id="6" name="Group 30"/>
              <p:cNvGrpSpPr>
                <a:grpSpLocks/>
              </p:cNvGrpSpPr>
              <p:nvPr/>
            </p:nvGrpSpPr>
            <p:grpSpPr bwMode="auto">
              <a:xfrm>
                <a:off x="22462575" y="18946950"/>
                <a:ext cx="432000" cy="4320000"/>
                <a:chOff x="22462575" y="18946950"/>
                <a:chExt cx="432000" cy="4320000"/>
              </a:xfrm>
            </p:grpSpPr>
            <p:sp>
              <p:nvSpPr>
                <p:cNvPr id="28" name="Oval 31"/>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29" name="Oval 32"/>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7" name="Group 6"/>
              <p:cNvGrpSpPr>
                <a:grpSpLocks/>
              </p:cNvGrpSpPr>
              <p:nvPr/>
            </p:nvGrpSpPr>
            <p:grpSpPr bwMode="auto">
              <a:xfrm rot="5400000">
                <a:off x="22462575" y="18946950"/>
                <a:ext cx="432000" cy="4320000"/>
                <a:chOff x="22462575" y="18946950"/>
                <a:chExt cx="432000" cy="4320000"/>
              </a:xfrm>
            </p:grpSpPr>
            <p:sp>
              <p:nvSpPr>
                <p:cNvPr id="26" name="Oval 34"/>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27" name="Oval 35"/>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8" name="Group 36"/>
              <p:cNvGrpSpPr>
                <a:grpSpLocks/>
              </p:cNvGrpSpPr>
              <p:nvPr/>
            </p:nvGrpSpPr>
            <p:grpSpPr bwMode="auto">
              <a:xfrm rot="2700000">
                <a:off x="22462575" y="18946950"/>
                <a:ext cx="432000" cy="4320000"/>
                <a:chOff x="22462575" y="18946950"/>
                <a:chExt cx="432000" cy="4320000"/>
              </a:xfrm>
            </p:grpSpPr>
            <p:sp>
              <p:nvSpPr>
                <p:cNvPr id="24" name="Oval 37"/>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25" name="Oval 38"/>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9" name="Group 39"/>
              <p:cNvGrpSpPr>
                <a:grpSpLocks/>
              </p:cNvGrpSpPr>
              <p:nvPr/>
            </p:nvGrpSpPr>
            <p:grpSpPr bwMode="auto">
              <a:xfrm rot="18900000">
                <a:off x="22475175" y="18946950"/>
                <a:ext cx="432000" cy="4320000"/>
                <a:chOff x="22462575" y="18946950"/>
                <a:chExt cx="432000" cy="4320000"/>
              </a:xfrm>
            </p:grpSpPr>
            <p:sp>
              <p:nvSpPr>
                <p:cNvPr id="22" name="Oval 40"/>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23" name="Oval 41"/>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10" name="Group 42"/>
              <p:cNvGrpSpPr>
                <a:grpSpLocks/>
              </p:cNvGrpSpPr>
              <p:nvPr/>
            </p:nvGrpSpPr>
            <p:grpSpPr bwMode="auto">
              <a:xfrm rot="1350000">
                <a:off x="22462575" y="18946950"/>
                <a:ext cx="432000" cy="4320000"/>
                <a:chOff x="22462575" y="18946950"/>
                <a:chExt cx="432000" cy="4320000"/>
              </a:xfrm>
            </p:grpSpPr>
            <p:sp>
              <p:nvSpPr>
                <p:cNvPr id="20" name="Oval 43"/>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21" name="Oval 44"/>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11" name="Group 45"/>
              <p:cNvGrpSpPr>
                <a:grpSpLocks/>
              </p:cNvGrpSpPr>
              <p:nvPr/>
            </p:nvGrpSpPr>
            <p:grpSpPr bwMode="auto">
              <a:xfrm rot="4050000">
                <a:off x="22475175" y="18946950"/>
                <a:ext cx="432000" cy="4320000"/>
                <a:chOff x="22462575" y="18946950"/>
                <a:chExt cx="432000" cy="4320000"/>
              </a:xfrm>
            </p:grpSpPr>
            <p:sp>
              <p:nvSpPr>
                <p:cNvPr id="18" name="Oval 46"/>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19" name="Oval 47"/>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12" name="Group 48"/>
              <p:cNvGrpSpPr>
                <a:grpSpLocks/>
              </p:cNvGrpSpPr>
              <p:nvPr/>
            </p:nvGrpSpPr>
            <p:grpSpPr bwMode="auto">
              <a:xfrm rot="6750000">
                <a:off x="22475175" y="18946950"/>
                <a:ext cx="432000" cy="4320000"/>
                <a:chOff x="22462575" y="18946950"/>
                <a:chExt cx="432000" cy="4320000"/>
              </a:xfrm>
            </p:grpSpPr>
            <p:sp>
              <p:nvSpPr>
                <p:cNvPr id="16" name="Oval 49"/>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17" name="Oval 50"/>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13" name="Group 51"/>
              <p:cNvGrpSpPr>
                <a:grpSpLocks/>
              </p:cNvGrpSpPr>
              <p:nvPr/>
            </p:nvGrpSpPr>
            <p:grpSpPr bwMode="auto">
              <a:xfrm rot="9450000">
                <a:off x="22462575" y="18959550"/>
                <a:ext cx="432000" cy="4320000"/>
                <a:chOff x="22462575" y="18946950"/>
                <a:chExt cx="432000" cy="4320000"/>
              </a:xfrm>
            </p:grpSpPr>
            <p:sp>
              <p:nvSpPr>
                <p:cNvPr id="14" name="Oval 52"/>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15" name="Oval 53"/>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sp>
          <p:nvSpPr>
            <p:cNvPr id="134" name="TextBox 133"/>
            <p:cNvSpPr txBox="1"/>
            <p:nvPr/>
          </p:nvSpPr>
          <p:spPr>
            <a:xfrm>
              <a:off x="977553" y="1436756"/>
              <a:ext cx="2218676" cy="1015663"/>
            </a:xfrm>
            <a:prstGeom prst="rect">
              <a:avLst/>
            </a:prstGeom>
            <a:noFill/>
          </p:spPr>
          <p:txBody>
            <a:bodyPr wrap="square" rtlCol="0">
              <a:spAutoFit/>
            </a:bodyPr>
            <a:lstStyle/>
            <a:p>
              <a:pPr algn="ctr"/>
              <a:r>
                <a:rPr lang="en-GB" sz="6000" b="1" dirty="0" smtClean="0">
                  <a:solidFill>
                    <a:schemeClr val="bg1"/>
                  </a:solidFill>
                  <a:latin typeface="Arial Rounded MT Bold" pitchFamily="34" charset="0"/>
                </a:rPr>
                <a:t>Made</a:t>
              </a:r>
              <a:endParaRPr lang="en-GB" sz="6000" b="1" dirty="0">
                <a:solidFill>
                  <a:schemeClr val="bg1"/>
                </a:solidFill>
                <a:latin typeface="Arial Rounded MT Bold" pitchFamily="34" charset="0"/>
              </a:endParaRPr>
            </a:p>
          </p:txBody>
        </p:sp>
      </p:grpSp>
      <p:grpSp>
        <p:nvGrpSpPr>
          <p:cNvPr id="138" name="Group 137"/>
          <p:cNvGrpSpPr/>
          <p:nvPr/>
        </p:nvGrpSpPr>
        <p:grpSpPr>
          <a:xfrm>
            <a:off x="5125158" y="648070"/>
            <a:ext cx="3911338" cy="3645026"/>
            <a:chOff x="4884123" y="610637"/>
            <a:chExt cx="3911338" cy="3645026"/>
          </a:xfrm>
        </p:grpSpPr>
        <p:grpSp>
          <p:nvGrpSpPr>
            <p:cNvPr id="82" name="Group 28"/>
            <p:cNvGrpSpPr>
              <a:grpSpLocks/>
            </p:cNvGrpSpPr>
            <p:nvPr/>
          </p:nvGrpSpPr>
          <p:grpSpPr bwMode="auto">
            <a:xfrm>
              <a:off x="4884123" y="610637"/>
              <a:ext cx="3911338" cy="3645026"/>
              <a:chOff x="20518575" y="18946950"/>
              <a:chExt cx="4332600" cy="4332600"/>
            </a:xfrm>
          </p:grpSpPr>
          <p:sp>
            <p:nvSpPr>
              <p:cNvPr id="83" name="Oval 29"/>
              <p:cNvSpPr>
                <a:spLocks noChangeArrowheads="1"/>
              </p:cNvSpPr>
              <p:nvPr/>
            </p:nvSpPr>
            <p:spPr bwMode="auto">
              <a:xfrm>
                <a:off x="20878575" y="19306950"/>
                <a:ext cx="3600000" cy="3600000"/>
              </a:xfrm>
              <a:prstGeom prst="ellipse">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nvGrpSpPr>
              <p:cNvPr id="84" name="Group 30"/>
              <p:cNvGrpSpPr>
                <a:grpSpLocks/>
              </p:cNvGrpSpPr>
              <p:nvPr/>
            </p:nvGrpSpPr>
            <p:grpSpPr bwMode="auto">
              <a:xfrm>
                <a:off x="22462575" y="18946950"/>
                <a:ext cx="432000" cy="4320000"/>
                <a:chOff x="22462575" y="18946950"/>
                <a:chExt cx="432000" cy="4320000"/>
              </a:xfrm>
            </p:grpSpPr>
            <p:sp>
              <p:nvSpPr>
                <p:cNvPr id="106" name="Oval 31"/>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107" name="Oval 32"/>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85" name="Group 84"/>
              <p:cNvGrpSpPr>
                <a:grpSpLocks/>
              </p:cNvGrpSpPr>
              <p:nvPr/>
            </p:nvGrpSpPr>
            <p:grpSpPr bwMode="auto">
              <a:xfrm rot="5400000">
                <a:off x="22462575" y="18946950"/>
                <a:ext cx="432000" cy="4320000"/>
                <a:chOff x="22462575" y="18946950"/>
                <a:chExt cx="432000" cy="4320000"/>
              </a:xfrm>
            </p:grpSpPr>
            <p:sp>
              <p:nvSpPr>
                <p:cNvPr id="104" name="Oval 34"/>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105" name="Oval 35"/>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86" name="Group 36"/>
              <p:cNvGrpSpPr>
                <a:grpSpLocks/>
              </p:cNvGrpSpPr>
              <p:nvPr/>
            </p:nvGrpSpPr>
            <p:grpSpPr bwMode="auto">
              <a:xfrm rot="2700000">
                <a:off x="22462575" y="18946950"/>
                <a:ext cx="432000" cy="4320000"/>
                <a:chOff x="22462575" y="18946950"/>
                <a:chExt cx="432000" cy="4320000"/>
              </a:xfrm>
            </p:grpSpPr>
            <p:sp>
              <p:nvSpPr>
                <p:cNvPr id="102" name="Oval 37"/>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103" name="Oval 38"/>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87" name="Group 39"/>
              <p:cNvGrpSpPr>
                <a:grpSpLocks/>
              </p:cNvGrpSpPr>
              <p:nvPr/>
            </p:nvGrpSpPr>
            <p:grpSpPr bwMode="auto">
              <a:xfrm rot="18900000">
                <a:off x="22475175" y="18946950"/>
                <a:ext cx="432000" cy="4320000"/>
                <a:chOff x="22462575" y="18946950"/>
                <a:chExt cx="432000" cy="4320000"/>
              </a:xfrm>
            </p:grpSpPr>
            <p:sp>
              <p:nvSpPr>
                <p:cNvPr id="100" name="Oval 40"/>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101" name="Oval 41"/>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88" name="Group 42"/>
              <p:cNvGrpSpPr>
                <a:grpSpLocks/>
              </p:cNvGrpSpPr>
              <p:nvPr/>
            </p:nvGrpSpPr>
            <p:grpSpPr bwMode="auto">
              <a:xfrm rot="1350000">
                <a:off x="22462575" y="18946950"/>
                <a:ext cx="432000" cy="4320000"/>
                <a:chOff x="22462575" y="18946950"/>
                <a:chExt cx="432000" cy="4320000"/>
              </a:xfrm>
            </p:grpSpPr>
            <p:sp>
              <p:nvSpPr>
                <p:cNvPr id="98" name="Oval 43"/>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99" name="Oval 44"/>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89" name="Group 45"/>
              <p:cNvGrpSpPr>
                <a:grpSpLocks/>
              </p:cNvGrpSpPr>
              <p:nvPr/>
            </p:nvGrpSpPr>
            <p:grpSpPr bwMode="auto">
              <a:xfrm rot="4050000">
                <a:off x="22475175" y="18946950"/>
                <a:ext cx="432000" cy="4320000"/>
                <a:chOff x="22462575" y="18946950"/>
                <a:chExt cx="432000" cy="4320000"/>
              </a:xfrm>
            </p:grpSpPr>
            <p:sp>
              <p:nvSpPr>
                <p:cNvPr id="96" name="Oval 46"/>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97" name="Oval 47"/>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90" name="Group 48"/>
              <p:cNvGrpSpPr>
                <a:grpSpLocks/>
              </p:cNvGrpSpPr>
              <p:nvPr/>
            </p:nvGrpSpPr>
            <p:grpSpPr bwMode="auto">
              <a:xfrm rot="6750000">
                <a:off x="22475175" y="18946950"/>
                <a:ext cx="432000" cy="4320000"/>
                <a:chOff x="22462575" y="18946950"/>
                <a:chExt cx="432000" cy="4320000"/>
              </a:xfrm>
            </p:grpSpPr>
            <p:sp>
              <p:nvSpPr>
                <p:cNvPr id="94" name="Oval 49"/>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95" name="Oval 50"/>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91" name="Group 51"/>
              <p:cNvGrpSpPr>
                <a:grpSpLocks/>
              </p:cNvGrpSpPr>
              <p:nvPr/>
            </p:nvGrpSpPr>
            <p:grpSpPr bwMode="auto">
              <a:xfrm rot="9450000">
                <a:off x="22462575" y="18959550"/>
                <a:ext cx="432000" cy="4320000"/>
                <a:chOff x="22462575" y="18946950"/>
                <a:chExt cx="432000" cy="4320000"/>
              </a:xfrm>
            </p:grpSpPr>
            <p:sp>
              <p:nvSpPr>
                <p:cNvPr id="92" name="Oval 52"/>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93" name="Oval 53"/>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sp>
          <p:nvSpPr>
            <p:cNvPr id="135" name="TextBox 134"/>
            <p:cNvSpPr txBox="1"/>
            <p:nvPr/>
          </p:nvSpPr>
          <p:spPr>
            <a:xfrm>
              <a:off x="5209120" y="1897559"/>
              <a:ext cx="3249969" cy="954107"/>
            </a:xfrm>
            <a:prstGeom prst="rect">
              <a:avLst/>
            </a:prstGeom>
            <a:noFill/>
          </p:spPr>
          <p:txBody>
            <a:bodyPr wrap="square" rtlCol="0">
              <a:spAutoFit/>
            </a:bodyPr>
            <a:lstStyle/>
            <a:p>
              <a:pPr algn="ctr"/>
              <a:r>
                <a:rPr lang="en-GB" sz="5600" b="1" dirty="0" smtClean="0">
                  <a:solidFill>
                    <a:schemeClr val="bg1"/>
                  </a:solidFill>
                  <a:latin typeface="Arial Rounded MT Bold" pitchFamily="34" charset="0"/>
                </a:rPr>
                <a:t>Broken</a:t>
              </a:r>
              <a:endParaRPr lang="en-GB" sz="5600" b="1" dirty="0">
                <a:solidFill>
                  <a:schemeClr val="bg1"/>
                </a:solidFill>
                <a:latin typeface="Arial Rounded MT Bold" pitchFamily="34" charset="0"/>
              </a:endParaRPr>
            </a:p>
          </p:txBody>
        </p:sp>
      </p:grpSp>
      <p:grpSp>
        <p:nvGrpSpPr>
          <p:cNvPr id="139" name="Group 138"/>
          <p:cNvGrpSpPr/>
          <p:nvPr/>
        </p:nvGrpSpPr>
        <p:grpSpPr>
          <a:xfrm>
            <a:off x="2388854" y="3350091"/>
            <a:ext cx="3911338" cy="3645026"/>
            <a:chOff x="2086892" y="3350091"/>
            <a:chExt cx="3911338" cy="3645026"/>
          </a:xfrm>
        </p:grpSpPr>
        <p:grpSp>
          <p:nvGrpSpPr>
            <p:cNvPr id="108" name="Group 28"/>
            <p:cNvGrpSpPr>
              <a:grpSpLocks/>
            </p:cNvGrpSpPr>
            <p:nvPr/>
          </p:nvGrpSpPr>
          <p:grpSpPr bwMode="auto">
            <a:xfrm>
              <a:off x="2086892" y="3350091"/>
              <a:ext cx="3911338" cy="3645026"/>
              <a:chOff x="20518575" y="18946950"/>
              <a:chExt cx="4332600" cy="4332600"/>
            </a:xfrm>
          </p:grpSpPr>
          <p:sp>
            <p:nvSpPr>
              <p:cNvPr id="109" name="Oval 29"/>
              <p:cNvSpPr>
                <a:spLocks noChangeArrowheads="1"/>
              </p:cNvSpPr>
              <p:nvPr/>
            </p:nvSpPr>
            <p:spPr bwMode="auto">
              <a:xfrm>
                <a:off x="20878575" y="19306950"/>
                <a:ext cx="3600000" cy="3600000"/>
              </a:xfrm>
              <a:prstGeom prst="ellipse">
                <a:avLst/>
              </a:prstGeom>
              <a:solidFill>
                <a:srgbClr val="FF6600"/>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nvGrpSpPr>
              <p:cNvPr id="110" name="Group 30"/>
              <p:cNvGrpSpPr>
                <a:grpSpLocks/>
              </p:cNvGrpSpPr>
              <p:nvPr/>
            </p:nvGrpSpPr>
            <p:grpSpPr bwMode="auto">
              <a:xfrm>
                <a:off x="22462575" y="18946950"/>
                <a:ext cx="432000" cy="4320000"/>
                <a:chOff x="22462575" y="18946950"/>
                <a:chExt cx="432000" cy="4320000"/>
              </a:xfrm>
            </p:grpSpPr>
            <p:sp>
              <p:nvSpPr>
                <p:cNvPr id="132" name="Oval 31"/>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133" name="Oval 32"/>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111" name="Group 110"/>
              <p:cNvGrpSpPr>
                <a:grpSpLocks/>
              </p:cNvGrpSpPr>
              <p:nvPr/>
            </p:nvGrpSpPr>
            <p:grpSpPr bwMode="auto">
              <a:xfrm rot="5400000">
                <a:off x="22462575" y="18946950"/>
                <a:ext cx="432000" cy="4320000"/>
                <a:chOff x="22462575" y="18946950"/>
                <a:chExt cx="432000" cy="4320000"/>
              </a:xfrm>
            </p:grpSpPr>
            <p:sp>
              <p:nvSpPr>
                <p:cNvPr id="130" name="Oval 34"/>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131" name="Oval 35"/>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112" name="Group 36"/>
              <p:cNvGrpSpPr>
                <a:grpSpLocks/>
              </p:cNvGrpSpPr>
              <p:nvPr/>
            </p:nvGrpSpPr>
            <p:grpSpPr bwMode="auto">
              <a:xfrm rot="2700000">
                <a:off x="22462575" y="18946950"/>
                <a:ext cx="432000" cy="4320000"/>
                <a:chOff x="22462575" y="18946950"/>
                <a:chExt cx="432000" cy="4320000"/>
              </a:xfrm>
            </p:grpSpPr>
            <p:sp>
              <p:nvSpPr>
                <p:cNvPr id="128" name="Oval 37"/>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129" name="Oval 38"/>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113" name="Group 39"/>
              <p:cNvGrpSpPr>
                <a:grpSpLocks/>
              </p:cNvGrpSpPr>
              <p:nvPr/>
            </p:nvGrpSpPr>
            <p:grpSpPr bwMode="auto">
              <a:xfrm rot="18900000">
                <a:off x="22475175" y="18946950"/>
                <a:ext cx="432000" cy="4320000"/>
                <a:chOff x="22462575" y="18946950"/>
                <a:chExt cx="432000" cy="4320000"/>
              </a:xfrm>
            </p:grpSpPr>
            <p:sp>
              <p:nvSpPr>
                <p:cNvPr id="126" name="Oval 40"/>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127" name="Oval 41"/>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114" name="Group 42"/>
              <p:cNvGrpSpPr>
                <a:grpSpLocks/>
              </p:cNvGrpSpPr>
              <p:nvPr/>
            </p:nvGrpSpPr>
            <p:grpSpPr bwMode="auto">
              <a:xfrm rot="1350000">
                <a:off x="22462575" y="18946950"/>
                <a:ext cx="432000" cy="4320000"/>
                <a:chOff x="22462575" y="18946950"/>
                <a:chExt cx="432000" cy="4320000"/>
              </a:xfrm>
            </p:grpSpPr>
            <p:sp>
              <p:nvSpPr>
                <p:cNvPr id="124" name="Oval 43"/>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125" name="Oval 44"/>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115" name="Group 45"/>
              <p:cNvGrpSpPr>
                <a:grpSpLocks/>
              </p:cNvGrpSpPr>
              <p:nvPr/>
            </p:nvGrpSpPr>
            <p:grpSpPr bwMode="auto">
              <a:xfrm rot="4050000">
                <a:off x="22475175" y="18946950"/>
                <a:ext cx="432000" cy="4320000"/>
                <a:chOff x="22462575" y="18946950"/>
                <a:chExt cx="432000" cy="4320000"/>
              </a:xfrm>
            </p:grpSpPr>
            <p:sp>
              <p:nvSpPr>
                <p:cNvPr id="122" name="Oval 46"/>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123" name="Oval 47"/>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116" name="Group 48"/>
              <p:cNvGrpSpPr>
                <a:grpSpLocks/>
              </p:cNvGrpSpPr>
              <p:nvPr/>
            </p:nvGrpSpPr>
            <p:grpSpPr bwMode="auto">
              <a:xfrm rot="6750000">
                <a:off x="22475175" y="18946950"/>
                <a:ext cx="432000" cy="4320000"/>
                <a:chOff x="22462575" y="18946950"/>
                <a:chExt cx="432000" cy="4320000"/>
              </a:xfrm>
            </p:grpSpPr>
            <p:sp>
              <p:nvSpPr>
                <p:cNvPr id="120" name="Oval 49"/>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121" name="Oval 50"/>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nvGrpSpPr>
              <p:cNvPr id="117" name="Group 51"/>
              <p:cNvGrpSpPr>
                <a:grpSpLocks/>
              </p:cNvGrpSpPr>
              <p:nvPr/>
            </p:nvGrpSpPr>
            <p:grpSpPr bwMode="auto">
              <a:xfrm rot="9450000">
                <a:off x="22462575" y="18959550"/>
                <a:ext cx="432000" cy="4320000"/>
                <a:chOff x="22462575" y="18946950"/>
                <a:chExt cx="432000" cy="4320000"/>
              </a:xfrm>
            </p:grpSpPr>
            <p:sp>
              <p:nvSpPr>
                <p:cNvPr id="118" name="Oval 52"/>
                <p:cNvSpPr>
                  <a:spLocks noChangeArrowheads="1"/>
                </p:cNvSpPr>
                <p:nvPr/>
              </p:nvSpPr>
              <p:spPr bwMode="auto">
                <a:xfrm>
                  <a:off x="22462575" y="189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119" name="Oval 53"/>
                <p:cNvSpPr>
                  <a:spLocks noChangeArrowheads="1"/>
                </p:cNvSpPr>
                <p:nvPr/>
              </p:nvSpPr>
              <p:spPr bwMode="auto">
                <a:xfrm>
                  <a:off x="22462575" y="22546950"/>
                  <a:ext cx="432000" cy="720000"/>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grpSp>
        </p:grpSp>
        <p:sp>
          <p:nvSpPr>
            <p:cNvPr id="136" name="TextBox 135"/>
            <p:cNvSpPr txBox="1"/>
            <p:nvPr/>
          </p:nvSpPr>
          <p:spPr>
            <a:xfrm>
              <a:off x="2896344" y="4659472"/>
              <a:ext cx="2312775" cy="1077218"/>
            </a:xfrm>
            <a:prstGeom prst="rect">
              <a:avLst/>
            </a:prstGeom>
            <a:noFill/>
          </p:spPr>
          <p:txBody>
            <a:bodyPr wrap="square" rtlCol="0">
              <a:spAutoFit/>
            </a:bodyPr>
            <a:lstStyle/>
            <a:p>
              <a:pPr algn="ctr"/>
              <a:r>
                <a:rPr lang="en-GB" sz="6400" b="1" dirty="0" smtClean="0">
                  <a:solidFill>
                    <a:schemeClr val="bg1"/>
                  </a:solidFill>
                  <a:latin typeface="Arial Rounded MT Bold" pitchFamily="34" charset="0"/>
                </a:rPr>
                <a:t>Fixed</a:t>
              </a:r>
              <a:endParaRPr lang="en-GB" sz="6400" b="1" dirty="0">
                <a:solidFill>
                  <a:schemeClr val="bg1"/>
                </a:solidFill>
                <a:latin typeface="Arial Rounded MT Bold" pitchFamily="34" charset="0"/>
              </a:endParaRPr>
            </a:p>
          </p:txBody>
        </p:sp>
      </p:grpSp>
    </p:spTree>
    <p:extLst>
      <p:ext uri="{BB962C8B-B14F-4D97-AF65-F5344CB8AC3E}">
        <p14:creationId xmlns:p14="http://schemas.microsoft.com/office/powerpoint/2010/main" val="233902680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2000"/>
                                        <p:tgtEl>
                                          <p:spTgt spid="1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8"/>
                                        </p:tgtEl>
                                        <p:attrNameLst>
                                          <p:attrName>style.visibility</p:attrName>
                                        </p:attrNameLst>
                                      </p:cBhvr>
                                      <p:to>
                                        <p:strVal val="visible"/>
                                      </p:to>
                                    </p:set>
                                    <p:animEffect transition="in" filter="fade">
                                      <p:cBhvr>
                                        <p:cTn id="12" dur="2000"/>
                                        <p:tgtEl>
                                          <p:spTgt spid="1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9"/>
                                        </p:tgtEl>
                                        <p:attrNameLst>
                                          <p:attrName>style.visibility</p:attrName>
                                        </p:attrNameLst>
                                      </p:cBhvr>
                                      <p:to>
                                        <p:strVal val="visible"/>
                                      </p:to>
                                    </p:set>
                                    <p:animEffect transition="in" filter="fade">
                                      <p:cBhvr>
                                        <p:cTn id="17" dur="20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862138" y="200740"/>
            <a:ext cx="5442516"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260475" algn="l"/>
              </a:tabLst>
            </a:pPr>
            <a:r>
              <a:rPr kumimoji="0" lang="en-GB"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09.15am	Team Arrive</a:t>
            </a:r>
          </a:p>
          <a:p>
            <a:pPr marL="0" marR="0" lvl="0" indent="0" algn="l" defTabSz="914400" rtl="0" eaLnBrk="1" fontAlgn="base" latinLnBrk="0" hangingPunct="1">
              <a:lnSpc>
                <a:spcPct val="100000"/>
              </a:lnSpc>
              <a:spcBef>
                <a:spcPct val="0"/>
              </a:spcBef>
              <a:spcAft>
                <a:spcPct val="0"/>
              </a:spcAft>
              <a:buClrTx/>
              <a:buSzTx/>
              <a:buFontTx/>
              <a:buNone/>
              <a:tabLst>
                <a:tab pos="1260475" algn="l"/>
              </a:tabLst>
            </a:pPr>
            <a:r>
              <a:rPr kumimoji="0" lang="en-GB"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09.30am	Team Bible focus and prayer</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60475" algn="l"/>
              </a:tabLst>
            </a:pPr>
            <a:r>
              <a:rPr kumimoji="0" lang="en-GB"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09.40am 	Team briefing</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60475" algn="l"/>
              </a:tabLst>
            </a:pPr>
            <a:r>
              <a:rPr kumimoji="0" lang="en-GB"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09.50am 	Into positions ready to welcome children</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60475" algn="l"/>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10.00am	Open doors; Registration; Groups</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60475" algn="l"/>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10.15-10.55am</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Super Heroes Briefing:</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60475"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Mark is leading, explaining and guiding the children through the day and story</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1828800" marR="0" lvl="4" indent="0" algn="l" defTabSz="914400" rtl="0" eaLnBrk="0" fontAlgn="base" latinLnBrk="0" hangingPunct="0">
              <a:lnSpc>
                <a:spcPct val="100000"/>
              </a:lnSpc>
              <a:spcBef>
                <a:spcPct val="0"/>
              </a:spcBef>
              <a:spcAft>
                <a:spcPct val="0"/>
              </a:spcAft>
              <a:buClrTx/>
              <a:buSzTx/>
              <a:buFont typeface="Courier New" pitchFamily="49" charset="0"/>
              <a:buChar char="o"/>
              <a:tabLst>
                <a:tab pos="1260475"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Welcome &amp; Notices</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1828800" marR="0" lvl="4" indent="0" algn="l" defTabSz="914400" rtl="0" eaLnBrk="0" fontAlgn="base" latinLnBrk="0" hangingPunct="0">
              <a:lnSpc>
                <a:spcPct val="100000"/>
              </a:lnSpc>
              <a:spcBef>
                <a:spcPct val="0"/>
              </a:spcBef>
              <a:spcAft>
                <a:spcPct val="0"/>
              </a:spcAft>
              <a:buClrTx/>
              <a:buSzTx/>
              <a:buFont typeface="Courier New" pitchFamily="49" charset="0"/>
              <a:buChar char="o"/>
              <a:tabLst>
                <a:tab pos="1260475"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Song</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1828800" marR="0" lvl="4" indent="0" algn="l" defTabSz="914400" rtl="0" eaLnBrk="0" fontAlgn="base" latinLnBrk="0" hangingPunct="0">
              <a:lnSpc>
                <a:spcPct val="100000"/>
              </a:lnSpc>
              <a:spcBef>
                <a:spcPct val="0"/>
              </a:spcBef>
              <a:spcAft>
                <a:spcPct val="0"/>
              </a:spcAft>
              <a:buClrTx/>
              <a:buSzTx/>
              <a:buFont typeface="Courier New" pitchFamily="49" charset="0"/>
              <a:buChar char="o"/>
              <a:tabLst>
                <a:tab pos="1260475"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Intro Activity</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1828800" marR="0" lvl="4" indent="0" algn="l" defTabSz="914400" rtl="0" eaLnBrk="0" fontAlgn="base" latinLnBrk="0" hangingPunct="0">
              <a:lnSpc>
                <a:spcPct val="100000"/>
              </a:lnSpc>
              <a:spcBef>
                <a:spcPct val="0"/>
              </a:spcBef>
              <a:spcAft>
                <a:spcPct val="0"/>
              </a:spcAft>
              <a:buClrTx/>
              <a:buSzTx/>
              <a:buFont typeface="Courier New" pitchFamily="49" charset="0"/>
              <a:buChar char="o"/>
              <a:tabLst>
                <a:tab pos="1260475"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Song</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1828800" marR="0" lvl="4" indent="0" algn="l" defTabSz="914400" rtl="0" eaLnBrk="0" fontAlgn="base" latinLnBrk="0" hangingPunct="0">
              <a:lnSpc>
                <a:spcPct val="100000"/>
              </a:lnSpc>
              <a:spcBef>
                <a:spcPct val="0"/>
              </a:spcBef>
              <a:spcAft>
                <a:spcPct val="0"/>
              </a:spcAft>
              <a:buClrTx/>
              <a:buSzTx/>
              <a:buFont typeface="Courier New" pitchFamily="49" charset="0"/>
              <a:buChar char="o"/>
              <a:tabLst>
                <a:tab pos="1260475"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Talk</a:t>
            </a:r>
          </a:p>
          <a:p>
            <a:pPr marL="1828800" marR="0" lvl="4" indent="0" algn="l" defTabSz="914400" rtl="0" eaLnBrk="0" fontAlgn="base" latinLnBrk="0" hangingPunct="0">
              <a:lnSpc>
                <a:spcPct val="100000"/>
              </a:lnSpc>
              <a:spcBef>
                <a:spcPct val="0"/>
              </a:spcBef>
              <a:spcAft>
                <a:spcPct val="0"/>
              </a:spcAft>
              <a:buClrTx/>
              <a:buSzTx/>
              <a:buFont typeface="Courier New" pitchFamily="49" charset="0"/>
              <a:buChar char="o"/>
              <a:tabLst>
                <a:tab pos="1260475" algn="l"/>
              </a:tabLst>
            </a:pPr>
            <a:r>
              <a:rPr lang="en-US" sz="1200" dirty="0" smtClean="0">
                <a:latin typeface="Arial" pitchFamily="34" charset="0"/>
                <a:cs typeface="Arial" pitchFamily="34" charset="0"/>
              </a:rPr>
              <a:t>Quiz</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1828800" marR="0" lvl="4" indent="0" algn="l" defTabSz="914400" rtl="0" eaLnBrk="0" fontAlgn="base" latinLnBrk="0" hangingPunct="0">
              <a:lnSpc>
                <a:spcPct val="100000"/>
              </a:lnSpc>
              <a:spcBef>
                <a:spcPct val="0"/>
              </a:spcBef>
              <a:spcAft>
                <a:spcPct val="0"/>
              </a:spcAft>
              <a:buClrTx/>
              <a:buSzTx/>
              <a:buFont typeface="Courier New" pitchFamily="49" charset="0"/>
              <a:buChar char="o"/>
              <a:tabLst>
                <a:tab pos="1260475"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Song</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60475" algn="l"/>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10.55-12.15pm</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GROUP ASSIGNMENTS: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1828800" marR="0" lvl="4" indent="0" algn="l" defTabSz="914400" rtl="0" eaLnBrk="0" fontAlgn="base" latinLnBrk="0" hangingPunct="0">
              <a:lnSpc>
                <a:spcPct val="100000"/>
              </a:lnSpc>
              <a:spcBef>
                <a:spcPct val="0"/>
              </a:spcBef>
              <a:spcAft>
                <a:spcPct val="0"/>
              </a:spcAft>
              <a:buClrTx/>
              <a:buSzTx/>
              <a:buFont typeface="Courier New" pitchFamily="49" charset="0"/>
              <a:buChar char="o"/>
              <a:tabLst>
                <a:tab pos="1260475"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15 minutes	Group Work</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1828800" marR="0" lvl="4" indent="0" algn="l" defTabSz="914400" rtl="0" eaLnBrk="0" fontAlgn="base" latinLnBrk="0" hangingPunct="0">
              <a:lnSpc>
                <a:spcPct val="100000"/>
              </a:lnSpc>
              <a:spcBef>
                <a:spcPct val="0"/>
              </a:spcBef>
              <a:spcAft>
                <a:spcPct val="0"/>
              </a:spcAft>
              <a:buClrTx/>
              <a:buSzTx/>
              <a:buFont typeface="Courier New" pitchFamily="49" charset="0"/>
              <a:buChar char="o"/>
              <a:tabLst>
                <a:tab pos="1260475"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15 minutes	</a:t>
            </a:r>
            <a:r>
              <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Crafts</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1828800" marR="0" lvl="4" indent="0" algn="l" defTabSz="914400" rtl="0" eaLnBrk="0" fontAlgn="base" latinLnBrk="0" hangingPunct="0">
              <a:lnSpc>
                <a:spcPct val="100000"/>
              </a:lnSpc>
              <a:spcBef>
                <a:spcPct val="0"/>
              </a:spcBef>
              <a:spcAft>
                <a:spcPct val="0"/>
              </a:spcAft>
              <a:buClrTx/>
              <a:buSzTx/>
              <a:buFont typeface="Courier New" pitchFamily="49" charset="0"/>
              <a:buChar char="o"/>
              <a:tabLst>
                <a:tab pos="1260475"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15 minutes	 x 2 Sports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Sportshall</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Comps.</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60475" algn="l"/>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12.15-12.30pm</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Super Heroes Debrief: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1828800" marR="0" lvl="4" indent="0" algn="l" defTabSz="914400" rtl="0" eaLnBrk="0" fontAlgn="base" latinLnBrk="0" hangingPunct="0">
              <a:lnSpc>
                <a:spcPct val="100000"/>
              </a:lnSpc>
              <a:spcBef>
                <a:spcPct val="0"/>
              </a:spcBef>
              <a:spcAft>
                <a:spcPct val="0"/>
              </a:spcAft>
              <a:buClrTx/>
              <a:buSzTx/>
              <a:buFont typeface="Courier New" pitchFamily="49" charset="0"/>
              <a:buChar char="o"/>
              <a:tabLst>
                <a:tab pos="1260475"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Review Group Assignments</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1828800" marR="0" lvl="4" indent="0" algn="l" defTabSz="914400" rtl="0" eaLnBrk="0" fontAlgn="base" latinLnBrk="0" hangingPunct="0">
              <a:lnSpc>
                <a:spcPct val="100000"/>
              </a:lnSpc>
              <a:spcBef>
                <a:spcPct val="0"/>
              </a:spcBef>
              <a:spcAft>
                <a:spcPct val="0"/>
              </a:spcAft>
              <a:buClrTx/>
              <a:buSzTx/>
              <a:buFont typeface="Courier New" pitchFamily="49" charset="0"/>
              <a:buChar char="o"/>
              <a:tabLst>
                <a:tab pos="1260475"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Song</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1828800" marR="0" lvl="4" indent="0" algn="l" defTabSz="914400" rtl="0" eaLnBrk="0" fontAlgn="base" latinLnBrk="0" hangingPunct="0">
              <a:lnSpc>
                <a:spcPct val="100000"/>
              </a:lnSpc>
              <a:spcBef>
                <a:spcPct val="0"/>
              </a:spcBef>
              <a:spcAft>
                <a:spcPct val="0"/>
              </a:spcAft>
              <a:buClrTx/>
              <a:buSzTx/>
              <a:buFont typeface="Courier New" pitchFamily="49" charset="0"/>
              <a:buChar char="o"/>
              <a:tabLst>
                <a:tab pos="1260475"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Memory Verse</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1828800" marR="0" lvl="4" indent="0" algn="l" defTabSz="914400" rtl="0" eaLnBrk="0" fontAlgn="base" latinLnBrk="0" hangingPunct="0">
              <a:lnSpc>
                <a:spcPct val="100000"/>
              </a:lnSpc>
              <a:spcBef>
                <a:spcPct val="0"/>
              </a:spcBef>
              <a:spcAft>
                <a:spcPct val="0"/>
              </a:spcAft>
              <a:buClrTx/>
              <a:buSzTx/>
              <a:buFont typeface="Courier New" pitchFamily="49" charset="0"/>
              <a:buChar char="o"/>
              <a:tabLst>
                <a:tab pos="1260475"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Song</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60475" algn="l"/>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12.30pm</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FINISH &amp; GOODBYE</a:t>
            </a:r>
          </a:p>
          <a:p>
            <a:pPr marL="0" marR="0" lvl="0" indent="0" algn="l" defTabSz="914400" rtl="0" eaLnBrk="0" fontAlgn="base" latinLnBrk="0" hangingPunct="0">
              <a:lnSpc>
                <a:spcPct val="100000"/>
              </a:lnSpc>
              <a:spcBef>
                <a:spcPct val="0"/>
              </a:spcBef>
              <a:spcAft>
                <a:spcPct val="0"/>
              </a:spcAft>
              <a:buClrTx/>
              <a:buSzTx/>
              <a:buFontTx/>
              <a:buNone/>
              <a:tabLst>
                <a:tab pos="1260475" algn="l"/>
              </a:tabLst>
            </a:pPr>
            <a:endParaRPr lang="en-US" sz="1200" b="1" dirty="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260475" algn="l"/>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!2.30 – 1.00pm	Leaders Debrief &amp; Refreshments</a:t>
            </a:r>
            <a:endParaRPr kumimoji="0" lang="en-GB" sz="1200" b="0" i="0" u="none" strike="noStrike" cap="none" normalizeH="0" baseline="0" dirty="0" smtClean="0">
              <a:ln>
                <a:noFill/>
              </a:ln>
              <a:solidFill>
                <a:schemeClr val="tx1"/>
              </a:solidFill>
              <a:effectLst/>
              <a:latin typeface="Arial" pitchFamily="34" charset="0"/>
              <a:ea typeface="Times New Roman" pitchFamily="18" charset="0"/>
              <a:cs typeface="Adamsky SF" charset="0"/>
            </a:endParaRPr>
          </a:p>
          <a:p>
            <a:pPr marL="0" marR="0" lvl="0" indent="0" algn="l" defTabSz="914400" rtl="0" eaLnBrk="0" fontAlgn="base" latinLnBrk="0" hangingPunct="0">
              <a:lnSpc>
                <a:spcPct val="100000"/>
              </a:lnSpc>
              <a:spcBef>
                <a:spcPct val="0"/>
              </a:spcBef>
              <a:spcAft>
                <a:spcPct val="0"/>
              </a:spcAft>
              <a:buClrTx/>
              <a:buSzTx/>
              <a:buFontTx/>
              <a:buNone/>
              <a:tabLst>
                <a:tab pos="1260475" algn="l"/>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880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103222144"/>
              </p:ext>
            </p:extLst>
          </p:nvPr>
        </p:nvGraphicFramePr>
        <p:xfrm>
          <a:off x="899591" y="764705"/>
          <a:ext cx="7416825" cy="5184575"/>
        </p:xfrm>
        <a:graphic>
          <a:graphicData uri="http://schemas.openxmlformats.org/drawingml/2006/table">
            <a:tbl>
              <a:tblPr firstRow="1" bandRow="1">
                <a:tableStyleId>{5C22544A-7EE6-4342-B048-85BDC9FD1C3A}</a:tableStyleId>
              </a:tblPr>
              <a:tblGrid>
                <a:gridCol w="1483365"/>
                <a:gridCol w="1483365"/>
                <a:gridCol w="1483365"/>
                <a:gridCol w="1483365"/>
                <a:gridCol w="1483365"/>
              </a:tblGrid>
              <a:tr h="1036915">
                <a:tc>
                  <a:txBody>
                    <a:bodyPr/>
                    <a:lstStyle/>
                    <a:p>
                      <a:endParaRPr lang="en-GB" dirty="0"/>
                    </a:p>
                  </a:txBody>
                  <a:tcPr/>
                </a:tc>
                <a:tc>
                  <a:txBody>
                    <a:bodyPr/>
                    <a:lstStyle/>
                    <a:p>
                      <a:r>
                        <a:rPr lang="en-GB" dirty="0" smtClean="0"/>
                        <a:t>Group 1</a:t>
                      </a:r>
                      <a:endParaRPr lang="en-GB" dirty="0"/>
                    </a:p>
                  </a:txBody>
                  <a:tcPr anchor="ctr"/>
                </a:tc>
                <a:tc>
                  <a:txBody>
                    <a:bodyPr/>
                    <a:lstStyle/>
                    <a:p>
                      <a:r>
                        <a:rPr lang="en-GB" dirty="0" smtClean="0"/>
                        <a:t>Group 2</a:t>
                      </a:r>
                      <a:endParaRPr lang="en-GB" dirty="0"/>
                    </a:p>
                  </a:txBody>
                  <a:tcPr anchor="ctr"/>
                </a:tc>
                <a:tc>
                  <a:txBody>
                    <a:bodyPr/>
                    <a:lstStyle/>
                    <a:p>
                      <a:r>
                        <a:rPr lang="en-GB" dirty="0" smtClean="0"/>
                        <a:t>Group 3</a:t>
                      </a:r>
                      <a:endParaRPr lang="en-GB" dirty="0"/>
                    </a:p>
                  </a:txBody>
                  <a:tcPr anchor="ctr"/>
                </a:tc>
                <a:tc>
                  <a:txBody>
                    <a:bodyPr/>
                    <a:lstStyle/>
                    <a:p>
                      <a:r>
                        <a:rPr lang="en-GB" dirty="0" smtClean="0"/>
                        <a:t>Group 4</a:t>
                      </a:r>
                      <a:endParaRPr lang="en-GB" dirty="0"/>
                    </a:p>
                  </a:txBody>
                  <a:tcPr anchor="ctr"/>
                </a:tc>
              </a:tr>
              <a:tr h="10369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10.55 – 11.10</a:t>
                      </a:r>
                    </a:p>
                    <a:p>
                      <a:endParaRPr lang="en-GB" dirty="0"/>
                    </a:p>
                  </a:txBody>
                  <a:tcPr anchor="ctr"/>
                </a:tc>
                <a:tc>
                  <a:txBody>
                    <a:bodyPr/>
                    <a:lstStyle/>
                    <a:p>
                      <a:pPr algn="ctr"/>
                      <a:r>
                        <a:rPr lang="en-GB" dirty="0" smtClean="0"/>
                        <a:t>Group &amp; Refreshments</a:t>
                      </a:r>
                      <a:endParaRPr lang="en-GB" dirty="0"/>
                    </a:p>
                  </a:txBody>
                  <a:tcPr anchor="ctr"/>
                </a:tc>
                <a:tc>
                  <a:txBody>
                    <a:bodyPr/>
                    <a:lstStyle/>
                    <a:p>
                      <a:pPr algn="ctr"/>
                      <a:r>
                        <a:rPr lang="en-GB" dirty="0" smtClean="0"/>
                        <a:t>Sport 1</a:t>
                      </a:r>
                      <a:endParaRPr lang="en-GB" dirty="0"/>
                    </a:p>
                  </a:txBody>
                  <a:tcPr anchor="ctr"/>
                </a:tc>
                <a:tc>
                  <a:txBody>
                    <a:bodyPr/>
                    <a:lstStyle/>
                    <a:p>
                      <a:pPr algn="ctr"/>
                      <a:r>
                        <a:rPr lang="en-GB" dirty="0" smtClean="0"/>
                        <a:t>Craft</a:t>
                      </a:r>
                      <a:endParaRPr lang="en-GB" dirty="0"/>
                    </a:p>
                  </a:txBody>
                  <a:tcPr anchor="ctr"/>
                </a:tc>
                <a:tc>
                  <a:txBody>
                    <a:bodyPr/>
                    <a:lstStyle/>
                    <a:p>
                      <a:pPr algn="ctr"/>
                      <a:r>
                        <a:rPr lang="en-GB" dirty="0" smtClean="0"/>
                        <a:t>Sport 1</a:t>
                      </a:r>
                      <a:endParaRPr lang="en-GB" dirty="0"/>
                    </a:p>
                  </a:txBody>
                  <a:tcPr anchor="ctr"/>
                </a:tc>
              </a:tr>
              <a:tr h="10369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11.15 – 11.30</a:t>
                      </a:r>
                    </a:p>
                    <a:p>
                      <a:endParaRPr lang="en-GB" dirty="0"/>
                    </a:p>
                  </a:txBody>
                  <a:tcPr anchor="ctr"/>
                </a:tc>
                <a:tc>
                  <a:txBody>
                    <a:bodyPr/>
                    <a:lstStyle/>
                    <a:p>
                      <a:pPr algn="ctr"/>
                      <a:r>
                        <a:rPr lang="en-GB" dirty="0" smtClean="0"/>
                        <a:t>Craft</a:t>
                      </a:r>
                      <a:endParaRPr lang="en-GB" dirty="0"/>
                    </a:p>
                  </a:txBody>
                  <a:tcPr anchor="ctr"/>
                </a:tc>
                <a:tc>
                  <a:txBody>
                    <a:bodyPr/>
                    <a:lstStyle/>
                    <a:p>
                      <a:pPr algn="ctr"/>
                      <a:r>
                        <a:rPr lang="en-GB" dirty="0" smtClean="0"/>
                        <a:t>Group &amp; Refreshments</a:t>
                      </a:r>
                      <a:endParaRPr lang="en-GB" dirty="0"/>
                    </a:p>
                  </a:txBody>
                  <a:tcPr anchor="ctr"/>
                </a:tc>
                <a:tc>
                  <a:txBody>
                    <a:bodyPr/>
                    <a:lstStyle/>
                    <a:p>
                      <a:pPr algn="ctr"/>
                      <a:r>
                        <a:rPr lang="en-GB" dirty="0" smtClean="0"/>
                        <a:t>Sport 1</a:t>
                      </a:r>
                      <a:endParaRPr lang="en-GB" dirty="0"/>
                    </a:p>
                  </a:txBody>
                  <a:tcPr anchor="ctr"/>
                </a:tc>
                <a:tc>
                  <a:txBody>
                    <a:bodyPr/>
                    <a:lstStyle/>
                    <a:p>
                      <a:pPr algn="ctr"/>
                      <a:r>
                        <a:rPr lang="en-GB" dirty="0" smtClean="0"/>
                        <a:t>Sport 2</a:t>
                      </a:r>
                      <a:endParaRPr lang="en-GB" dirty="0"/>
                    </a:p>
                  </a:txBody>
                  <a:tcPr anchor="ctr"/>
                </a:tc>
              </a:tr>
              <a:tr h="10369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11.35 – 11.50</a:t>
                      </a:r>
                    </a:p>
                    <a:p>
                      <a:endParaRPr lang="en-GB" dirty="0"/>
                    </a:p>
                  </a:txBody>
                  <a:tcPr anchor="ctr"/>
                </a:tc>
                <a:tc>
                  <a:txBody>
                    <a:bodyPr/>
                    <a:lstStyle/>
                    <a:p>
                      <a:pPr algn="ctr"/>
                      <a:r>
                        <a:rPr lang="en-GB" dirty="0" smtClean="0"/>
                        <a:t>Sport 1</a:t>
                      </a:r>
                      <a:endParaRPr lang="en-GB" dirty="0"/>
                    </a:p>
                  </a:txBody>
                  <a:tcPr anchor="ctr"/>
                </a:tc>
                <a:tc>
                  <a:txBody>
                    <a:bodyPr/>
                    <a:lstStyle/>
                    <a:p>
                      <a:pPr algn="ctr"/>
                      <a:r>
                        <a:rPr lang="en-GB" dirty="0" smtClean="0"/>
                        <a:t>Craft</a:t>
                      </a:r>
                      <a:endParaRPr lang="en-GB" dirty="0"/>
                    </a:p>
                  </a:txBody>
                  <a:tcPr anchor="ctr"/>
                </a:tc>
                <a:tc>
                  <a:txBody>
                    <a:bodyPr/>
                    <a:lstStyle/>
                    <a:p>
                      <a:pPr algn="ctr"/>
                      <a:r>
                        <a:rPr lang="en-GB" dirty="0" smtClean="0"/>
                        <a:t>Sport 2</a:t>
                      </a:r>
                      <a:endParaRPr lang="en-GB" dirty="0"/>
                    </a:p>
                  </a:txBody>
                  <a:tcPr anchor="ctr"/>
                </a:tc>
                <a:tc>
                  <a:txBody>
                    <a:bodyPr/>
                    <a:lstStyle/>
                    <a:p>
                      <a:pPr algn="ctr"/>
                      <a:r>
                        <a:rPr lang="en-GB" dirty="0" smtClean="0"/>
                        <a:t>Group &amp; Refreshments</a:t>
                      </a:r>
                      <a:endParaRPr lang="en-GB" dirty="0"/>
                    </a:p>
                  </a:txBody>
                  <a:tcPr anchor="ctr"/>
                </a:tc>
              </a:tr>
              <a:tr h="1036915">
                <a:tc>
                  <a:txBody>
                    <a:bodyPr/>
                    <a:lstStyle/>
                    <a:p>
                      <a:r>
                        <a:rPr lang="en-GB" dirty="0" smtClean="0"/>
                        <a:t>11.55 – 12.10</a:t>
                      </a:r>
                      <a:endParaRPr lang="en-GB" dirty="0"/>
                    </a:p>
                  </a:txBody>
                  <a:tcPr anchor="ctr"/>
                </a:tc>
                <a:tc>
                  <a:txBody>
                    <a:bodyPr/>
                    <a:lstStyle/>
                    <a:p>
                      <a:pPr algn="ctr"/>
                      <a:r>
                        <a:rPr lang="en-GB" dirty="0" smtClean="0"/>
                        <a:t>Sport</a:t>
                      </a:r>
                      <a:r>
                        <a:rPr lang="en-GB" baseline="0" dirty="0" smtClean="0"/>
                        <a:t> 2</a:t>
                      </a:r>
                      <a:endParaRPr lang="en-GB" dirty="0"/>
                    </a:p>
                  </a:txBody>
                  <a:tcPr anchor="ctr"/>
                </a:tc>
                <a:tc>
                  <a:txBody>
                    <a:bodyPr/>
                    <a:lstStyle/>
                    <a:p>
                      <a:pPr algn="ctr"/>
                      <a:r>
                        <a:rPr lang="en-GB" dirty="0" smtClean="0"/>
                        <a:t>Sport 2</a:t>
                      </a:r>
                      <a:endParaRPr lang="en-GB" dirty="0"/>
                    </a:p>
                  </a:txBody>
                  <a:tcPr anchor="ctr"/>
                </a:tc>
                <a:tc>
                  <a:txBody>
                    <a:bodyPr/>
                    <a:lstStyle/>
                    <a:p>
                      <a:pPr algn="ctr"/>
                      <a:r>
                        <a:rPr lang="en-GB" dirty="0" smtClean="0"/>
                        <a:t>Group &amp; Refreshments</a:t>
                      </a:r>
                      <a:endParaRPr lang="en-GB" dirty="0"/>
                    </a:p>
                  </a:txBody>
                  <a:tcPr anchor="ctr"/>
                </a:tc>
                <a:tc>
                  <a:txBody>
                    <a:bodyPr/>
                    <a:lstStyle/>
                    <a:p>
                      <a:pPr algn="ctr"/>
                      <a:r>
                        <a:rPr lang="en-GB" dirty="0" smtClean="0"/>
                        <a:t>Craft</a:t>
                      </a:r>
                      <a:endParaRPr lang="en-GB" dirty="0"/>
                    </a:p>
                  </a:txBody>
                  <a:tcPr anchor="ctr"/>
                </a:tc>
              </a:tr>
            </a:tbl>
          </a:graphicData>
        </a:graphic>
      </p:graphicFrame>
    </p:spTree>
    <p:extLst>
      <p:ext uri="{BB962C8B-B14F-4D97-AF65-F5344CB8AC3E}">
        <p14:creationId xmlns:p14="http://schemas.microsoft.com/office/powerpoint/2010/main" val="97313935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c.photoshelter.com/img-get/I0000NxI1dEzl7y0/s/850/850/Fingerprint-God-MG-479420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5" y="0"/>
            <a:ext cx="915070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3568" y="2924944"/>
            <a:ext cx="8460432" cy="2123658"/>
          </a:xfrm>
          <a:prstGeom prst="rect">
            <a:avLst/>
          </a:prstGeom>
        </p:spPr>
        <p:txBody>
          <a:bodyPr wrap="square">
            <a:spAutoFit/>
          </a:bodyPr>
          <a:lstStyle/>
          <a:p>
            <a:r>
              <a:rPr lang="en-GB" sz="4400" b="1" dirty="0">
                <a:solidFill>
                  <a:prstClr val="white"/>
                </a:solidFill>
                <a:latin typeface="Charis SIL"/>
              </a:rPr>
              <a:t>The Beginning of the World</a:t>
            </a:r>
          </a:p>
          <a:p>
            <a:r>
              <a:rPr lang="en-GB" sz="4400" dirty="0">
                <a:solidFill>
                  <a:prstClr val="white"/>
                </a:solidFill>
                <a:latin typeface="Charis SIL"/>
              </a:rPr>
              <a:t> </a:t>
            </a:r>
            <a:r>
              <a:rPr lang="en-GB" sz="4400" b="1" baseline="30000" dirty="0">
                <a:solidFill>
                  <a:prstClr val="white"/>
                </a:solidFill>
                <a:latin typeface="Charis SIL"/>
              </a:rPr>
              <a:t>1</a:t>
            </a:r>
            <a:r>
              <a:rPr lang="en-GB" sz="4400" dirty="0">
                <a:solidFill>
                  <a:prstClr val="white"/>
                </a:solidFill>
                <a:latin typeface="Charis SIL"/>
              </a:rPr>
              <a:t> In the beginning God created the sky and the earth.</a:t>
            </a:r>
            <a:endParaRPr lang="en-GB" sz="4400" dirty="0">
              <a:solidFill>
                <a:prstClr val="white"/>
              </a:solidFill>
            </a:endParaRPr>
          </a:p>
        </p:txBody>
      </p:sp>
    </p:spTree>
    <p:extLst>
      <p:ext uri="{BB962C8B-B14F-4D97-AF65-F5344CB8AC3E}">
        <p14:creationId xmlns:p14="http://schemas.microsoft.com/office/powerpoint/2010/main" val="425670077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robjhyndman.com/musings/files/2012/06/this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6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22666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oneinjesus.info/files/2009/12/new_jerusal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726"/>
            <a:ext cx="9159633" cy="68697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2270" y="3068960"/>
            <a:ext cx="8637362" cy="2800767"/>
          </a:xfrm>
          <a:prstGeom prst="rect">
            <a:avLst/>
          </a:prstGeom>
        </p:spPr>
        <p:txBody>
          <a:bodyPr wrap="square">
            <a:spAutoFit/>
          </a:bodyPr>
          <a:lstStyle/>
          <a:p>
            <a:r>
              <a:rPr lang="en-GB" sz="4400" b="1" dirty="0">
                <a:solidFill>
                  <a:srgbClr val="000000"/>
                </a:solidFill>
                <a:latin typeface="Charis SIL"/>
              </a:rPr>
              <a:t>The New Jerusalem</a:t>
            </a:r>
          </a:p>
          <a:p>
            <a:r>
              <a:rPr lang="en-GB" sz="4400" b="1" dirty="0">
                <a:solidFill>
                  <a:srgbClr val="000000"/>
                </a:solidFill>
                <a:latin typeface="Charis SIL"/>
              </a:rPr>
              <a:t> </a:t>
            </a:r>
            <a:r>
              <a:rPr lang="en-GB" sz="4400" baseline="30000" dirty="0">
                <a:solidFill>
                  <a:srgbClr val="000000"/>
                </a:solidFill>
                <a:latin typeface="Charis SIL"/>
              </a:rPr>
              <a:t>1</a:t>
            </a:r>
            <a:r>
              <a:rPr lang="en-GB" sz="4400" dirty="0">
                <a:solidFill>
                  <a:srgbClr val="000000"/>
                </a:solidFill>
                <a:latin typeface="Charis SIL"/>
              </a:rPr>
              <a:t> Then I saw a new heaven and a new earth. The first heaven and the first earth had </a:t>
            </a:r>
            <a:r>
              <a:rPr lang="en-GB" sz="4400" dirty="0" smtClean="0">
                <a:solidFill>
                  <a:srgbClr val="000000"/>
                </a:solidFill>
                <a:latin typeface="Charis SIL"/>
              </a:rPr>
              <a:t>disappeared.</a:t>
            </a:r>
            <a:endParaRPr lang="en-GB" sz="4400" dirty="0">
              <a:solidFill>
                <a:prstClr val="black"/>
              </a:solidFill>
            </a:endParaRPr>
          </a:p>
        </p:txBody>
      </p:sp>
    </p:spTree>
    <p:extLst>
      <p:ext uri="{BB962C8B-B14F-4D97-AF65-F5344CB8AC3E}">
        <p14:creationId xmlns:p14="http://schemas.microsoft.com/office/powerpoint/2010/main" val="359289727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ook From Sea Wallpap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4304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83568" y="2276872"/>
            <a:ext cx="8460432" cy="4401205"/>
          </a:xfrm>
          <a:prstGeom prst="rect">
            <a:avLst/>
          </a:prstGeom>
        </p:spPr>
        <p:txBody>
          <a:bodyPr wrap="square">
            <a:spAutoFit/>
          </a:bodyPr>
          <a:lstStyle/>
          <a:p>
            <a:r>
              <a:rPr lang="en-GB" sz="4000" b="1" dirty="0">
                <a:solidFill>
                  <a:prstClr val="white"/>
                </a:solidFill>
                <a:latin typeface="Charis SIL"/>
              </a:rPr>
              <a:t>9 Then God said, "Let the water under the sky be gathered together so the dry land will appear." And it happened.10 God named the dry land "earth" and the water that was gathered together "seas."</a:t>
            </a:r>
            <a:endParaRPr lang="en-GB" sz="4000" dirty="0">
              <a:solidFill>
                <a:prstClr val="white"/>
              </a:solidFill>
            </a:endParaRPr>
          </a:p>
        </p:txBody>
      </p:sp>
    </p:spTree>
    <p:extLst>
      <p:ext uri="{BB962C8B-B14F-4D97-AF65-F5344CB8AC3E}">
        <p14:creationId xmlns:p14="http://schemas.microsoft.com/office/powerpoint/2010/main" val="317962409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bbc.co.uk/herefordandworcester/content/images/2007/07/22/evesham_floods_19_406_406x3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 y="0"/>
            <a:ext cx="4274217" cy="3200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karachimetrological.files.wordpress.com/2011/03/karachitsunma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 y="3200400"/>
            <a:ext cx="48768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t1.gstatic.com/images?q=tbn:ANd9GcS28iGbEz6omwO7EC342jb8A2Bl5ibp8SwIithKs1h1F-BWkOniTQ&amp;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3770" y="0"/>
            <a:ext cx="4888892" cy="33986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interestingfactsnow.com/wp-content/uploads/2011/08/flooded-riv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5456" y="3398600"/>
            <a:ext cx="5395468" cy="3473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29302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3.bp.blogspot.com/_gUzdvfejUPA/TQIZ2KliNiI/AAAAAAAAB0M/Hf647mXZUYQ/s1600/newjerusalem.jpg"/>
          <p:cNvPicPr>
            <a:picLocks noChangeAspect="1" noChangeArrowheads="1"/>
          </p:cNvPicPr>
          <p:nvPr/>
        </p:nvPicPr>
        <p:blipFill rotWithShape="1">
          <a:blip r:embed="rId2">
            <a:extLst>
              <a:ext uri="{28A0092B-C50C-407E-A947-70E740481C1C}">
                <a14:useLocalDpi xmlns:a14="http://schemas.microsoft.com/office/drawing/2010/main" val="0"/>
              </a:ext>
            </a:extLst>
          </a:blip>
          <a:srcRect t="5179" b="5315"/>
          <a:stretch/>
        </p:blipFill>
        <p:spPr bwMode="auto">
          <a:xfrm>
            <a:off x="-31644" y="0"/>
            <a:ext cx="917564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55578" y="332656"/>
            <a:ext cx="8388422" cy="3785652"/>
          </a:xfrm>
          <a:prstGeom prst="rect">
            <a:avLst/>
          </a:prstGeom>
        </p:spPr>
        <p:txBody>
          <a:bodyPr wrap="square">
            <a:spAutoFit/>
          </a:bodyPr>
          <a:lstStyle/>
          <a:p>
            <a:r>
              <a:rPr lang="en-GB" sz="4000" b="1" dirty="0">
                <a:solidFill>
                  <a:srgbClr val="000000"/>
                </a:solidFill>
                <a:latin typeface="Charis SIL"/>
              </a:rPr>
              <a:t> </a:t>
            </a:r>
            <a:r>
              <a:rPr lang="en-GB" sz="4000" b="1" baseline="30000" dirty="0">
                <a:solidFill>
                  <a:srgbClr val="000000"/>
                </a:solidFill>
                <a:latin typeface="Charis SIL"/>
              </a:rPr>
              <a:t>1</a:t>
            </a:r>
            <a:r>
              <a:rPr lang="en-GB" sz="4000" b="1" dirty="0">
                <a:solidFill>
                  <a:srgbClr val="000000"/>
                </a:solidFill>
                <a:latin typeface="Charis SIL"/>
              </a:rPr>
              <a:t> Then the angel showed me the river of the water of life. It was shining like crystal and was flowing from the throne of God and of the Lamb</a:t>
            </a:r>
            <a:r>
              <a:rPr lang="en-GB" sz="4000" b="1" baseline="30000" dirty="0">
                <a:solidFill>
                  <a:srgbClr val="000000"/>
                </a:solidFill>
                <a:latin typeface="Charis SIL"/>
              </a:rPr>
              <a:t>2</a:t>
            </a:r>
            <a:r>
              <a:rPr lang="en-GB" sz="4000" b="1" dirty="0">
                <a:solidFill>
                  <a:srgbClr val="000000"/>
                </a:solidFill>
                <a:latin typeface="Charis SIL"/>
              </a:rPr>
              <a:t> down the middle of the street of the city.</a:t>
            </a:r>
            <a:endParaRPr lang="en-GB" sz="4000" b="1" dirty="0">
              <a:solidFill>
                <a:prstClr val="black"/>
              </a:solidFill>
            </a:endParaRPr>
          </a:p>
        </p:txBody>
      </p:sp>
    </p:spTree>
    <p:extLst>
      <p:ext uri="{BB962C8B-B14F-4D97-AF65-F5344CB8AC3E}">
        <p14:creationId xmlns:p14="http://schemas.microsoft.com/office/powerpoint/2010/main" val="318509041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uperheroes Red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4719</TotalTime>
  <Words>282</Words>
  <Application>Microsoft Office PowerPoint</Application>
  <PresentationFormat>On-screen Show (4:3)</PresentationFormat>
  <Paragraphs>87</Paragraphs>
  <Slides>31</Slides>
  <Notes>0</Notes>
  <HiddenSlides>2</HiddenSlides>
  <MMClips>0</MMClips>
  <ScaleCrop>false</ScaleCrop>
  <HeadingPairs>
    <vt:vector size="4" baseType="variant">
      <vt:variant>
        <vt:lpstr>Theme</vt:lpstr>
      </vt:variant>
      <vt:variant>
        <vt:i4>4</vt:i4>
      </vt:variant>
      <vt:variant>
        <vt:lpstr>Slide Titles</vt:lpstr>
      </vt:variant>
      <vt:variant>
        <vt:i4>31</vt:i4>
      </vt:variant>
    </vt:vector>
  </HeadingPairs>
  <TitlesOfParts>
    <vt:vector size="35" baseType="lpstr">
      <vt:lpstr>Office Theme</vt:lpstr>
      <vt:lpstr>1_Superheroes Red Logo</vt:lpstr>
      <vt:lpstr>1_Office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There will come a day, The Lord did say, When my people will be made new. I will lead them back to me And they will be made new, And they will be made new.</vt:lpstr>
      <vt:lpstr>There will come a day, The Lord did say, When my people will be made new. I’ll forgive their sinfulness And they will be made new, And they will be made new.</vt:lpstr>
      <vt:lpstr>There will come a day, The Lord did say, When my people will be made new. I will make them clean and pure And they will be made new, And they will be made new.</vt:lpstr>
      <vt:lpstr>There will come a day, The Lord did say, When my people will be made new. Jesus came to seek and save And we have been made new, And we have been made new.</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Tomlinson</dc:creator>
  <cp:lastModifiedBy>Mark Tomlinson</cp:lastModifiedBy>
  <cp:revision>46</cp:revision>
  <dcterms:created xsi:type="dcterms:W3CDTF">2012-07-04T16:17:42Z</dcterms:created>
  <dcterms:modified xsi:type="dcterms:W3CDTF">2013-03-14T18:49:42Z</dcterms:modified>
</cp:coreProperties>
</file>